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51" r:id="rId2"/>
    <p:sldId id="355" r:id="rId3"/>
    <p:sldId id="368" r:id="rId4"/>
    <p:sldId id="373" r:id="rId5"/>
    <p:sldId id="369" r:id="rId6"/>
    <p:sldId id="352" r:id="rId7"/>
    <p:sldId id="353" r:id="rId8"/>
    <p:sldId id="354" r:id="rId9"/>
    <p:sldId id="375" r:id="rId10"/>
    <p:sldId id="370" r:id="rId11"/>
    <p:sldId id="350" r:id="rId12"/>
    <p:sldId id="372" r:id="rId13"/>
    <p:sldId id="361" r:id="rId14"/>
    <p:sldId id="360" r:id="rId15"/>
    <p:sldId id="363" r:id="rId16"/>
    <p:sldId id="3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melin" initials="f" lastIdx="0" clrIdx="0">
    <p:extLst>
      <p:ext uri="{19B8F6BF-5375-455C-9EA6-DF929625EA0E}">
        <p15:presenceInfo xmlns:p15="http://schemas.microsoft.com/office/powerpoint/2012/main" userId="fmel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818D4"/>
    <a:srgbClr val="C1C1FF"/>
    <a:srgbClr val="FFA7A7"/>
    <a:srgbClr val="E6E6E6"/>
    <a:srgbClr val="FF8181"/>
    <a:srgbClr val="DCE6F2"/>
    <a:srgbClr val="E2E7E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8" autoAdjust="0"/>
    <p:restoredTop sz="95232" autoAdjust="0"/>
  </p:normalViewPr>
  <p:slideViewPr>
    <p:cSldViewPr>
      <p:cViewPr varScale="1">
        <p:scale>
          <a:sx n="75" d="100"/>
          <a:sy n="75" d="100"/>
        </p:scale>
        <p:origin x="8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89FBF-EEEE-4CD8-8DBD-7EAD5CF91312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F7C66-3D94-484D-9BF7-93DAFAE6A9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100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23AA-DADE-4619-95BC-B0F4D930CEE9}" type="datetimeFigureOut">
              <a:rPr lang="fr-FR" smtClean="0"/>
              <a:pPr/>
              <a:t>28/05/2023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72365-84E3-4C27-8B46-EA24775451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B3E5E7-E0B2-486C-AE84-990CF32F26C1}"/>
              </a:ext>
            </a:extLst>
          </p:cNvPr>
          <p:cNvSpPr/>
          <p:nvPr/>
        </p:nvSpPr>
        <p:spPr>
          <a:xfrm>
            <a:off x="0" y="727531"/>
            <a:ext cx="9144000" cy="42165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Chapitre</a:t>
            </a:r>
            <a:r>
              <a:rPr lang="en-US" sz="4000" dirty="0">
                <a:solidFill>
                  <a:srgbClr val="0000CC"/>
                </a:solidFill>
              </a:rPr>
              <a:t> 4: </a:t>
            </a:r>
            <a:r>
              <a:rPr lang="en-US" sz="4000" dirty="0" err="1">
                <a:solidFill>
                  <a:srgbClr val="0000CC"/>
                </a:solidFill>
              </a:rPr>
              <a:t>Méthodes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électrochimiques</a:t>
            </a:r>
            <a:endParaRPr lang="en-US" sz="4000" dirty="0">
              <a:solidFill>
                <a:srgbClr val="0000CC"/>
              </a:solidFill>
            </a:endParaRPr>
          </a:p>
          <a:p>
            <a:endParaRPr lang="en-US" sz="4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4.1 introduction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4.2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potentiométrie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4.3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4.4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coulométrie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4.5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voltampérométrie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722CA007-CE57-40F5-8657-ABB407AA3CDD}"/>
              </a:ext>
            </a:extLst>
          </p:cNvPr>
          <p:cNvCxnSpPr/>
          <p:nvPr/>
        </p:nvCxnSpPr>
        <p:spPr>
          <a:xfrm>
            <a:off x="179512" y="1988840"/>
            <a:ext cx="8784976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12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20"/>
    </mc:Choice>
    <mc:Fallback xmlns="">
      <p:transition spd="slow" advTm="1102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9ECD2F-5E61-49D8-858B-5DFDA3F46FF3}"/>
              </a:ext>
            </a:extLst>
          </p:cNvPr>
          <p:cNvSpPr/>
          <p:nvPr/>
        </p:nvSpPr>
        <p:spPr>
          <a:xfrm>
            <a:off x="0" y="727531"/>
            <a:ext cx="9144000" cy="42165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Chapitre</a:t>
            </a:r>
            <a:r>
              <a:rPr lang="en-US" sz="4000" dirty="0">
                <a:solidFill>
                  <a:srgbClr val="0000CC"/>
                </a:solidFill>
              </a:rPr>
              <a:t> 4: </a:t>
            </a:r>
            <a:r>
              <a:rPr lang="en-US" sz="4000" dirty="0" err="1">
                <a:solidFill>
                  <a:srgbClr val="0000CC"/>
                </a:solidFill>
              </a:rPr>
              <a:t>Méthodes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électrochimiques</a:t>
            </a:r>
            <a:endParaRPr lang="en-US" sz="4000" dirty="0">
              <a:solidFill>
                <a:srgbClr val="0000CC"/>
              </a:solidFill>
            </a:endParaRPr>
          </a:p>
          <a:p>
            <a:endParaRPr lang="en-US" sz="4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4.1 introduction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4.2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potentiométrie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4.3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</a:t>
            </a:r>
            <a:r>
              <a:rPr lang="en-US" sz="3000" dirty="0">
                <a:solidFill>
                  <a:srgbClr val="0000CC"/>
                </a:solidFill>
              </a:rPr>
              <a:t>4.4 </a:t>
            </a:r>
            <a:r>
              <a:rPr lang="en-US" sz="3000" dirty="0" err="1">
                <a:solidFill>
                  <a:srgbClr val="0000CC"/>
                </a:solidFill>
              </a:rPr>
              <a:t>coulométrie</a:t>
            </a:r>
            <a:endParaRPr lang="en-US" sz="3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4.5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voltampérométrie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906B9A1F-A5C1-4EF6-824D-BA9C2A5F6390}"/>
              </a:ext>
            </a:extLst>
          </p:cNvPr>
          <p:cNvCxnSpPr/>
          <p:nvPr/>
        </p:nvCxnSpPr>
        <p:spPr>
          <a:xfrm>
            <a:off x="179512" y="1988840"/>
            <a:ext cx="8784976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22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9"/>
    </mc:Choice>
    <mc:Fallback xmlns="">
      <p:transition spd="slow" advTm="488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3DD4E2-5E8D-4BE6-AC1D-869D677E5FD3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solidFill>
                  <a:srgbClr val="0000CC"/>
                </a:solidFill>
              </a:rPr>
              <a:t>Coulométrie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29B2D5-F96F-4D48-92DD-44D58AB63213}"/>
              </a:ext>
            </a:extLst>
          </p:cNvPr>
          <p:cNvSpPr txBox="1"/>
          <p:nvPr/>
        </p:nvSpPr>
        <p:spPr>
          <a:xfrm>
            <a:off x="15911" y="800125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Cette méthode consiste à mesurer la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quantité d’électricité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(ou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charge électrique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nécessaire pour réduire ou oxyder complètement l’espèce d’intérêt.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1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44EA075-76D9-4171-81B6-35478E8DD029}"/>
                  </a:ext>
                </a:extLst>
              </p:cNvPr>
              <p:cNvSpPr txBox="1"/>
              <p:nvPr/>
            </p:nvSpPr>
            <p:spPr>
              <a:xfrm>
                <a:off x="4170971" y="1628800"/>
                <a:ext cx="4937533" cy="4963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𝑑𝑄</m:t>
                        </m:r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donc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Q</m:t>
                    </m:r>
                    <m:r>
                      <a:rPr lang="fr-FR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fr-F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peut être mesurée avec un </a:t>
                </a:r>
                <a:r>
                  <a:rPr lang="fr-FR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coulomètre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.</a:t>
                </a: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endParaRPr lang="fr-FR" sz="1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fr-FR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La quantité d’électricité, le nombre n d’électrons échangés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 la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quantité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d’espèces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consommées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à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l’électrode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sont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reliées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par la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loi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 Faraday</a:t>
                </a: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Q 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×n×F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n ×[O] ×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× F</a:t>
                </a: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Cette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technique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peut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servir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à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déterminer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une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concentration (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titrage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coulométrique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n.</a:t>
                </a:r>
                <a:endParaRPr lang="fr-FR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44EA075-76D9-4171-81B6-35478E8DD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71" y="1628800"/>
                <a:ext cx="4937533" cy="4963923"/>
              </a:xfrm>
              <a:prstGeom prst="rect">
                <a:avLst/>
              </a:prstGeom>
              <a:blipFill>
                <a:blip r:embed="rId5"/>
                <a:stretch>
                  <a:fillRect l="-1852" r="-864" b="-19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129042CD-5CC2-41B4-B65D-61834D655329}"/>
              </a:ext>
            </a:extLst>
          </p:cNvPr>
          <p:cNvSpPr/>
          <p:nvPr/>
        </p:nvSpPr>
        <p:spPr>
          <a:xfrm>
            <a:off x="1007631" y="1935355"/>
            <a:ext cx="1702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+ n e</a:t>
            </a:r>
            <a:r>
              <a:rPr lang="fr-FR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= 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C823-9A61-4952-A089-A3FC546CDA5A}"/>
              </a:ext>
            </a:extLst>
          </p:cNvPr>
          <p:cNvSpPr/>
          <p:nvPr/>
        </p:nvSpPr>
        <p:spPr>
          <a:xfrm>
            <a:off x="4688210" y="4653136"/>
            <a:ext cx="4060254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A8C6EE20-3718-4A93-82F5-B09A353006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28" y="2599625"/>
            <a:ext cx="3909993" cy="39099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58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513"/>
    </mc:Choice>
    <mc:Fallback xmlns="">
      <p:transition spd="slow" advTm="1865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E04D3F-8C6B-45F5-8E4A-E1C8605B3534}"/>
              </a:ext>
            </a:extLst>
          </p:cNvPr>
          <p:cNvSpPr/>
          <p:nvPr/>
        </p:nvSpPr>
        <p:spPr>
          <a:xfrm>
            <a:off x="0" y="727531"/>
            <a:ext cx="9144000" cy="42165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Chapitre</a:t>
            </a:r>
            <a:r>
              <a:rPr lang="en-US" sz="4000" dirty="0">
                <a:solidFill>
                  <a:srgbClr val="0000CC"/>
                </a:solidFill>
              </a:rPr>
              <a:t> 4: </a:t>
            </a:r>
            <a:r>
              <a:rPr lang="en-US" sz="4000" dirty="0" err="1">
                <a:solidFill>
                  <a:srgbClr val="0000CC"/>
                </a:solidFill>
              </a:rPr>
              <a:t>Méthodes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électrochimiques</a:t>
            </a:r>
            <a:endParaRPr lang="en-US" sz="4000" dirty="0">
              <a:solidFill>
                <a:srgbClr val="0000CC"/>
              </a:solidFill>
            </a:endParaRPr>
          </a:p>
          <a:p>
            <a:endParaRPr lang="en-US" sz="4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4.1 introduction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4.2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potentiométrie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4.3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4.4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coulométrie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</a:t>
            </a:r>
            <a:r>
              <a:rPr lang="en-US" sz="3000" dirty="0">
                <a:solidFill>
                  <a:srgbClr val="0000CC"/>
                </a:solidFill>
              </a:rPr>
              <a:t>4.5 </a:t>
            </a:r>
            <a:r>
              <a:rPr lang="en-US" sz="3000" dirty="0" err="1">
                <a:solidFill>
                  <a:srgbClr val="0000CC"/>
                </a:solidFill>
              </a:rPr>
              <a:t>voltampérométrie</a:t>
            </a:r>
            <a:endParaRPr lang="en-US" sz="3000" dirty="0">
              <a:solidFill>
                <a:srgbClr val="0000CC"/>
              </a:solidFill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C0A6974-FEAC-4D7B-A23D-CB19019B3139}"/>
              </a:ext>
            </a:extLst>
          </p:cNvPr>
          <p:cNvCxnSpPr/>
          <p:nvPr/>
        </p:nvCxnSpPr>
        <p:spPr>
          <a:xfrm>
            <a:off x="179512" y="1988840"/>
            <a:ext cx="8784976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34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0"/>
    </mc:Choice>
    <mc:Fallback xmlns="">
      <p:transition spd="slow" advTm="585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C979636-AD20-4EFD-AB9A-E75C88059FD6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Principe des méthodes </a:t>
            </a:r>
            <a:r>
              <a:rPr lang="fr-FR" sz="3200" dirty="0" err="1">
                <a:solidFill>
                  <a:srgbClr val="0000CC"/>
                </a:solidFill>
              </a:rPr>
              <a:t>voltampérométriques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45AAA-0891-4BEC-97C9-DAD124CC4605}"/>
              </a:ext>
            </a:extLst>
          </p:cNvPr>
          <p:cNvSpPr txBox="1"/>
          <p:nvPr/>
        </p:nvSpPr>
        <p:spPr>
          <a:xfrm>
            <a:off x="15911" y="90872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Rappel: en utilisant un montage à 3 électrodes, un potentiel variable est appliqué entre l’électrode de travail et l’électrode de référence et le courant est mesuré entre l’électrode de travail et l’électrode auxiliaire.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Souvent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balayage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linéaire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utilisé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voltammétrie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balayage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linéaire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v ×t  (v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appelée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vitesse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balayage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Plusieurs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paramètres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peuvent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être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ajustés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valeurs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finales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n’importe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d’électroactivité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vitesse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balayage : 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quelques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mV/s (balayage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très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lent) à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plusieurs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V/s (balayage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très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mode de transport de matière : agitation 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voltammétrie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stationnaire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voltammétrie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stationnaire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1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641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699"/>
    </mc:Choice>
    <mc:Fallback xmlns="">
      <p:transition spd="slow" advTm="1016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4853B89-AD2A-40B6-91ED-C1B046321827}"/>
              </a:ext>
            </a:extLst>
          </p:cNvPr>
          <p:cNvSpPr txBox="1"/>
          <p:nvPr/>
        </p:nvSpPr>
        <p:spPr>
          <a:xfrm>
            <a:off x="35496" y="965949"/>
            <a:ext cx="9144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La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voltammétrie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cyclique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est l’une des techniques les plus utilisées pour étudier les mécanismes électrochimiques.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On effectue d’abord un balayage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linéaire entre </a:t>
            </a:r>
            <a:r>
              <a:rPr lang="fr-FR" sz="24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fr-FR" sz="2400" baseline="-250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et </a:t>
            </a:r>
            <a:r>
              <a:rPr lang="fr-FR" sz="24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fr-FR" sz="2400" baseline="-250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(scan aller) puis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dans la direction opposée jusqu’au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potentiel initial </a:t>
            </a:r>
            <a:r>
              <a:rPr lang="fr-FR" sz="24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fr-FR" sz="2400" baseline="-250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(scan retour).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Il n’y a pas d’agitation, donc l’évolution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des espèces formées à l’électrode durant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le scan aller peut être suivie durant le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scan retour.</a:t>
            </a:r>
            <a:endParaRPr lang="fr-FR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1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57793F-C763-49CB-8369-D9406E9E7086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solidFill>
                  <a:srgbClr val="0000CC"/>
                </a:solidFill>
              </a:rPr>
              <a:t>Voltammétrie</a:t>
            </a:r>
            <a:r>
              <a:rPr lang="fr-FR" sz="3200" dirty="0">
                <a:solidFill>
                  <a:srgbClr val="0000CC"/>
                </a:solidFill>
              </a:rPr>
              <a:t> cyclique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D49530EB-602D-4B16-9277-6756D8FAF5A9}"/>
              </a:ext>
            </a:extLst>
          </p:cNvPr>
          <p:cNvGrpSpPr/>
          <p:nvPr/>
        </p:nvGrpSpPr>
        <p:grpSpPr>
          <a:xfrm>
            <a:off x="5344480" y="2116409"/>
            <a:ext cx="3836032" cy="4264919"/>
            <a:chOff x="5344480" y="2116409"/>
            <a:chExt cx="3836032" cy="4264919"/>
          </a:xfrm>
        </p:grpSpPr>
        <p:sp>
          <p:nvSpPr>
            <p:cNvPr id="23" name="Triangle isocèle 22">
              <a:extLst>
                <a:ext uri="{FF2B5EF4-FFF2-40B4-BE49-F238E27FC236}">
                  <a16:creationId xmlns:a16="http://schemas.microsoft.com/office/drawing/2014/main" id="{48BA1A79-B422-4B3E-A815-2025F6DDA9E5}"/>
                </a:ext>
              </a:extLst>
            </p:cNvPr>
            <p:cNvSpPr/>
            <p:nvPr/>
          </p:nvSpPr>
          <p:spPr>
            <a:xfrm>
              <a:off x="5607970" y="2198639"/>
              <a:ext cx="213917" cy="17457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F8113480-2738-460F-ABE3-A2D16E59551F}"/>
                </a:ext>
              </a:extLst>
            </p:cNvPr>
            <p:cNvGrpSpPr/>
            <p:nvPr/>
          </p:nvGrpSpPr>
          <p:grpSpPr>
            <a:xfrm>
              <a:off x="5344480" y="2116409"/>
              <a:ext cx="3836032" cy="4264919"/>
              <a:chOff x="5344480" y="2116409"/>
              <a:chExt cx="3836032" cy="4264919"/>
            </a:xfrm>
          </p:grpSpPr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0BD7E71-1A56-4859-83E8-2A3B12207A89}"/>
                  </a:ext>
                </a:extLst>
              </p:cNvPr>
              <p:cNvSpPr txBox="1"/>
              <p:nvPr/>
            </p:nvSpPr>
            <p:spPr>
              <a:xfrm>
                <a:off x="5344480" y="2116409"/>
                <a:ext cx="3546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E</a:t>
                </a:r>
              </a:p>
            </p:txBody>
          </p:sp>
          <p:grpSp>
            <p:nvGrpSpPr>
              <p:cNvPr id="6" name="Groupe 5">
                <a:extLst>
                  <a:ext uri="{FF2B5EF4-FFF2-40B4-BE49-F238E27FC236}">
                    <a16:creationId xmlns:a16="http://schemas.microsoft.com/office/drawing/2014/main" id="{ECF022A4-9890-4AD9-83DF-4E97B2363708}"/>
                  </a:ext>
                </a:extLst>
              </p:cNvPr>
              <p:cNvGrpSpPr/>
              <p:nvPr/>
            </p:nvGrpSpPr>
            <p:grpSpPr>
              <a:xfrm>
                <a:off x="5408804" y="2301075"/>
                <a:ext cx="3771708" cy="4080253"/>
                <a:chOff x="5408804" y="2301075"/>
                <a:chExt cx="3771708" cy="4080253"/>
              </a:xfrm>
            </p:grpSpPr>
            <p:sp>
              <p:nvSpPr>
                <p:cNvPr id="22" name="ZoneTexte 21">
                  <a:extLst>
                    <a:ext uri="{FF2B5EF4-FFF2-40B4-BE49-F238E27FC236}">
                      <a16:creationId xmlns:a16="http://schemas.microsoft.com/office/drawing/2014/main" id="{6F532E98-3E6E-4109-9200-2DEAE8E56DEB}"/>
                    </a:ext>
                  </a:extLst>
                </p:cNvPr>
                <p:cNvSpPr txBox="1"/>
                <p:nvPr/>
              </p:nvSpPr>
              <p:spPr>
                <a:xfrm>
                  <a:off x="8640991" y="3921763"/>
                  <a:ext cx="53952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t</a:t>
                  </a:r>
                </a:p>
              </p:txBody>
            </p:sp>
            <p:grpSp>
              <p:nvGrpSpPr>
                <p:cNvPr id="5" name="Groupe 4">
                  <a:extLst>
                    <a:ext uri="{FF2B5EF4-FFF2-40B4-BE49-F238E27FC236}">
                      <a16:creationId xmlns:a16="http://schemas.microsoft.com/office/drawing/2014/main" id="{710ADC11-C621-409B-8BCE-0FDC5EA11D6F}"/>
                    </a:ext>
                  </a:extLst>
                </p:cNvPr>
                <p:cNvGrpSpPr/>
                <p:nvPr/>
              </p:nvGrpSpPr>
              <p:grpSpPr>
                <a:xfrm>
                  <a:off x="5408804" y="2301075"/>
                  <a:ext cx="3577636" cy="4080253"/>
                  <a:chOff x="5408804" y="2301075"/>
                  <a:chExt cx="3577636" cy="4080253"/>
                </a:xfrm>
              </p:grpSpPr>
              <p:sp>
                <p:nvSpPr>
                  <p:cNvPr id="21" name="Triangle isocèle 20">
                    <a:extLst>
                      <a:ext uri="{FF2B5EF4-FFF2-40B4-BE49-F238E27FC236}">
                        <a16:creationId xmlns:a16="http://schemas.microsoft.com/office/drawing/2014/main" id="{9FAC2985-7DDF-4622-8B68-7C70D33F21A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792195" y="4250096"/>
                    <a:ext cx="213917" cy="174573"/>
                  </a:xfrm>
                  <a:prstGeom prst="triangl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grpSp>
                <p:nvGrpSpPr>
                  <p:cNvPr id="2" name="Groupe 1">
                    <a:extLst>
                      <a:ext uri="{FF2B5EF4-FFF2-40B4-BE49-F238E27FC236}">
                        <a16:creationId xmlns:a16="http://schemas.microsoft.com/office/drawing/2014/main" id="{5D51CC62-FBF5-4FB3-BB27-1049C0619B0D}"/>
                      </a:ext>
                    </a:extLst>
                  </p:cNvPr>
                  <p:cNvGrpSpPr/>
                  <p:nvPr/>
                </p:nvGrpSpPr>
                <p:grpSpPr>
                  <a:xfrm>
                    <a:off x="5408804" y="2301075"/>
                    <a:ext cx="3403063" cy="4080253"/>
                    <a:chOff x="5408804" y="2301075"/>
                    <a:chExt cx="3403063" cy="4080253"/>
                  </a:xfrm>
                </p:grpSpPr>
                <p:cxnSp>
                  <p:nvCxnSpPr>
                    <p:cNvPr id="25" name="Connecteur droit 24">
                      <a:extLst>
                        <a:ext uri="{FF2B5EF4-FFF2-40B4-BE49-F238E27FC236}">
                          <a16:creationId xmlns:a16="http://schemas.microsoft.com/office/drawing/2014/main" id="{D1F29C2D-E97B-4200-8D9A-E5BC3ECDF602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714928" y="2860496"/>
                      <a:ext cx="1440755" cy="2436626"/>
                    </a:xfrm>
                    <a:prstGeom prst="line">
                      <a:avLst/>
                    </a:prstGeom>
                    <a:ln w="28575">
                      <a:solidFill>
                        <a:srgbClr val="0000CC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Connecteur droit 25">
                      <a:extLst>
                        <a:ext uri="{FF2B5EF4-FFF2-40B4-BE49-F238E27FC236}">
                          <a16:creationId xmlns:a16="http://schemas.microsoft.com/office/drawing/2014/main" id="{DDE48451-1E9D-46A6-A9CC-1F9C9A92D52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144229" y="2860496"/>
                      <a:ext cx="1440000" cy="2437200"/>
                    </a:xfrm>
                    <a:prstGeom prst="line">
                      <a:avLst/>
                    </a:prstGeom>
                    <a:ln w="28575">
                      <a:solidFill>
                        <a:srgbClr val="0000CC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" name="Groupe 26">
                      <a:extLst>
                        <a:ext uri="{FF2B5EF4-FFF2-40B4-BE49-F238E27FC236}">
                          <a16:creationId xmlns:a16="http://schemas.microsoft.com/office/drawing/2014/main" id="{C93C337D-3522-4229-BE7F-8891179FFCF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65467" y="2301075"/>
                      <a:ext cx="3146400" cy="4080253"/>
                      <a:chOff x="3674137" y="850693"/>
                      <a:chExt cx="4862785" cy="4080253"/>
                    </a:xfrm>
                  </p:grpSpPr>
                  <p:grpSp>
                    <p:nvGrpSpPr>
                      <p:cNvPr id="28" name="Groupe 27">
                        <a:extLst>
                          <a:ext uri="{FF2B5EF4-FFF2-40B4-BE49-F238E27FC236}">
                            <a16:creationId xmlns:a16="http://schemas.microsoft.com/office/drawing/2014/main" id="{7823CB12-77F5-4EDD-B1E9-AC43313A19F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674137" y="850693"/>
                        <a:ext cx="4862785" cy="4080253"/>
                        <a:chOff x="2493537" y="557391"/>
                        <a:chExt cx="4862785" cy="4080253"/>
                      </a:xfrm>
                    </p:grpSpPr>
                    <p:cxnSp>
                      <p:nvCxnSpPr>
                        <p:cNvPr id="30" name="Connecteur droit 29">
                          <a:extLst>
                            <a:ext uri="{FF2B5EF4-FFF2-40B4-BE49-F238E27FC236}">
                              <a16:creationId xmlns:a16="http://schemas.microsoft.com/office/drawing/2014/main" id="{F56C4531-95B8-45CA-93F4-13DBBFB36CDF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493537" y="2589212"/>
                          <a:ext cx="4862785" cy="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1" name="Connecteur droit 30">
                          <a:extLst>
                            <a:ext uri="{FF2B5EF4-FFF2-40B4-BE49-F238E27FC236}">
                              <a16:creationId xmlns:a16="http://schemas.microsoft.com/office/drawing/2014/main" id="{0887957D-0651-42D8-9B2D-8E3F167DF70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570899" y="557391"/>
                          <a:ext cx="0" cy="4080253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9" name="Connecteur droit 28">
                        <a:extLst>
                          <a:ext uri="{FF2B5EF4-FFF2-40B4-BE49-F238E27FC236}">
                            <a16:creationId xmlns:a16="http://schemas.microsoft.com/office/drawing/2014/main" id="{DA4FCB9F-21A7-4A63-AF27-2F171AACC822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949928" y="2771763"/>
                        <a:ext cx="0" cy="213917"/>
                      </a:xfrm>
                      <a:prstGeom prst="line">
                        <a:avLst/>
                      </a:prstGeom>
                      <a:ln w="254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2" name="Groupe 31">
                      <a:extLst>
                        <a:ext uri="{FF2B5EF4-FFF2-40B4-BE49-F238E27FC236}">
                          <a16:creationId xmlns:a16="http://schemas.microsoft.com/office/drawing/2014/main" id="{D97E7188-AA6B-41C9-A999-0611F5F70F7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08804" y="2605388"/>
                      <a:ext cx="1991363" cy="2154893"/>
                      <a:chOff x="88817" y="1656492"/>
                      <a:chExt cx="1991363" cy="2154893"/>
                    </a:xfrm>
                  </p:grpSpPr>
                  <p:cxnSp>
                    <p:nvCxnSpPr>
                      <p:cNvPr id="33" name="Connecteur droit 32">
                        <a:extLst>
                          <a:ext uri="{FF2B5EF4-FFF2-40B4-BE49-F238E27FC236}">
                            <a16:creationId xmlns:a16="http://schemas.microsoft.com/office/drawing/2014/main" id="{1D6E5FAC-3035-4319-98A3-FBFDA229E049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824243" y="1895006"/>
                        <a:ext cx="0" cy="1423449"/>
                      </a:xfrm>
                      <a:prstGeom prst="line">
                        <a:avLst/>
                      </a:prstGeom>
                      <a:ln w="19050">
                        <a:solidFill>
                          <a:srgbClr val="0000CC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" name="Connecteur droit 33">
                        <a:extLst>
                          <a:ext uri="{FF2B5EF4-FFF2-40B4-BE49-F238E27FC236}">
                            <a16:creationId xmlns:a16="http://schemas.microsoft.com/office/drawing/2014/main" id="{AD7962DA-ABBD-4A94-B686-FED299E16EA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4941" y="1911600"/>
                        <a:ext cx="1429302" cy="0"/>
                      </a:xfrm>
                      <a:prstGeom prst="line">
                        <a:avLst/>
                      </a:prstGeom>
                      <a:ln w="19050">
                        <a:solidFill>
                          <a:srgbClr val="0000CC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ZoneTexte 34">
                        <a:extLst>
                          <a:ext uri="{FF2B5EF4-FFF2-40B4-BE49-F238E27FC236}">
                            <a16:creationId xmlns:a16="http://schemas.microsoft.com/office/drawing/2014/main" id="{DB598D36-4500-4FCF-ABFA-31371E20AD9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8817" y="1656492"/>
                        <a:ext cx="74011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dirty="0" err="1">
                            <a:solidFill>
                              <a:srgbClr val="0000CC"/>
                            </a:solidFill>
                          </a:rPr>
                          <a:t>E</a:t>
                        </a:r>
                        <a:r>
                          <a:rPr lang="fr-FR" baseline="-25000" dirty="0" err="1">
                            <a:solidFill>
                              <a:srgbClr val="0000CC"/>
                            </a:solidFill>
                          </a:rPr>
                          <a:t>f</a:t>
                        </a:r>
                        <a:endParaRPr lang="fr-FR" baseline="-25000" dirty="0">
                          <a:solidFill>
                            <a:srgbClr val="0000CC"/>
                          </a:solidFill>
                        </a:endParaRPr>
                      </a:p>
                    </p:txBody>
                  </p:sp>
                  <p:sp>
                    <p:nvSpPr>
                      <p:cNvPr id="36" name="ZoneTexte 35">
                        <a:extLst>
                          <a:ext uri="{FF2B5EF4-FFF2-40B4-BE49-F238E27FC236}">
                            <a16:creationId xmlns:a16="http://schemas.microsoft.com/office/drawing/2014/main" id="{D358CE62-792B-4380-96FD-D715546AF2D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691681" y="3442053"/>
                        <a:ext cx="38849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dirty="0">
                            <a:solidFill>
                              <a:srgbClr val="0000CC"/>
                            </a:solidFill>
                          </a:rPr>
                          <a:t>t</a:t>
                        </a:r>
                        <a:r>
                          <a:rPr lang="fr-FR" baseline="-25000" dirty="0">
                            <a:solidFill>
                              <a:srgbClr val="0000CC"/>
                            </a:solidFill>
                          </a:rPr>
                          <a:t>1</a:t>
                        </a:r>
                      </a:p>
                    </p:txBody>
                  </p:sp>
                </p:grpSp>
                <p:grpSp>
                  <p:nvGrpSpPr>
                    <p:cNvPr id="37" name="Groupe 36">
                      <a:extLst>
                        <a:ext uri="{FF2B5EF4-FFF2-40B4-BE49-F238E27FC236}">
                          <a16:creationId xmlns:a16="http://schemas.microsoft.com/office/drawing/2014/main" id="{4623390F-1868-46E9-AAC7-528392A6263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11457" y="3843660"/>
                      <a:ext cx="3323836" cy="1559710"/>
                      <a:chOff x="91470" y="2894764"/>
                      <a:chExt cx="3323836" cy="1559710"/>
                    </a:xfrm>
                  </p:grpSpPr>
                  <p:cxnSp>
                    <p:nvCxnSpPr>
                      <p:cNvPr id="38" name="Connecteur droit 37">
                        <a:extLst>
                          <a:ext uri="{FF2B5EF4-FFF2-40B4-BE49-F238E27FC236}">
                            <a16:creationId xmlns:a16="http://schemas.microsoft.com/office/drawing/2014/main" id="{94EB0B4C-725D-451B-8FEF-FCCC9E1DA8C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406394" y="4334400"/>
                        <a:ext cx="2857848" cy="0"/>
                      </a:xfrm>
                      <a:prstGeom prst="line">
                        <a:avLst/>
                      </a:prstGeom>
                      <a:ln w="19050">
                        <a:solidFill>
                          <a:srgbClr val="0000CC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" name="ZoneTexte 38">
                        <a:extLst>
                          <a:ext uri="{FF2B5EF4-FFF2-40B4-BE49-F238E27FC236}">
                            <a16:creationId xmlns:a16="http://schemas.microsoft.com/office/drawing/2014/main" id="{A448ACF1-B6BB-4CCA-9DB9-1CB6BD518C0A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91470" y="4085142"/>
                        <a:ext cx="74011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dirty="0" err="1">
                            <a:solidFill>
                              <a:srgbClr val="0000CC"/>
                            </a:solidFill>
                          </a:rPr>
                          <a:t>E</a:t>
                        </a:r>
                        <a:r>
                          <a:rPr lang="fr-FR" baseline="-25000" dirty="0" err="1">
                            <a:solidFill>
                              <a:srgbClr val="0000CC"/>
                            </a:solidFill>
                          </a:rPr>
                          <a:t>i</a:t>
                        </a:r>
                        <a:endParaRPr lang="fr-FR" baseline="-25000" dirty="0">
                          <a:solidFill>
                            <a:srgbClr val="0000CC"/>
                          </a:solidFill>
                        </a:endParaRPr>
                      </a:p>
                    </p:txBody>
                  </p:sp>
                  <p:cxnSp>
                    <p:nvCxnSpPr>
                      <p:cNvPr id="40" name="Connecteur droit 39">
                        <a:extLst>
                          <a:ext uri="{FF2B5EF4-FFF2-40B4-BE49-F238E27FC236}">
                            <a16:creationId xmlns:a16="http://schemas.microsoft.com/office/drawing/2014/main" id="{D10E4B56-11D7-413F-B981-FE95E1E9613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264242" y="3384000"/>
                        <a:ext cx="0" cy="943912"/>
                      </a:xfrm>
                      <a:prstGeom prst="line">
                        <a:avLst/>
                      </a:prstGeom>
                      <a:ln w="19050">
                        <a:solidFill>
                          <a:srgbClr val="0000CC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1" name="Rectangle 40">
                        <a:extLst>
                          <a:ext uri="{FF2B5EF4-FFF2-40B4-BE49-F238E27FC236}">
                            <a16:creationId xmlns:a16="http://schemas.microsoft.com/office/drawing/2014/main" id="{4EF0A439-E4F3-4538-B51F-A58B17564F3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75148" y="2894764"/>
                        <a:ext cx="340158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fr-FR" dirty="0">
                            <a:solidFill>
                              <a:srgbClr val="0000CC"/>
                            </a:solidFill>
                          </a:rPr>
                          <a:t>t</a:t>
                        </a:r>
                        <a:r>
                          <a:rPr lang="fr-FR" baseline="-25000" dirty="0">
                            <a:solidFill>
                              <a:srgbClr val="0000CC"/>
                            </a:solidFill>
                          </a:rPr>
                          <a:t>2</a:t>
                        </a:r>
                      </a:p>
                    </p:txBody>
                  </p:sp>
                </p:grpSp>
              </p:grpSp>
            </p:grpSp>
            <p:cxnSp>
              <p:nvCxnSpPr>
                <p:cNvPr id="42" name="Connecteur droit 41">
                  <a:extLst>
                    <a:ext uri="{FF2B5EF4-FFF2-40B4-BE49-F238E27FC236}">
                      <a16:creationId xmlns:a16="http://schemas.microsoft.com/office/drawing/2014/main" id="{F83F3377-4643-41F6-A199-0E36714E893B}"/>
                    </a:ext>
                  </a:extLst>
                </p:cNvPr>
                <p:cNvCxnSpPr/>
                <p:nvPr/>
              </p:nvCxnSpPr>
              <p:spPr>
                <a:xfrm>
                  <a:off x="8577987" y="4233880"/>
                  <a:ext cx="0" cy="21391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70657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676"/>
    </mc:Choice>
    <mc:Fallback xmlns="">
      <p:transition spd="slow" advTm="796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81D806A9-53DC-4CD5-95A5-B237B5DAF9E1}"/>
              </a:ext>
            </a:extLst>
          </p:cNvPr>
          <p:cNvGrpSpPr/>
          <p:nvPr/>
        </p:nvGrpSpPr>
        <p:grpSpPr>
          <a:xfrm>
            <a:off x="3881407" y="2091104"/>
            <a:ext cx="5299105" cy="4320480"/>
            <a:chOff x="3785428" y="610466"/>
            <a:chExt cx="5299105" cy="4320480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22EEC692-448C-4D9A-B046-704E20992537}"/>
                </a:ext>
              </a:extLst>
            </p:cNvPr>
            <p:cNvGrpSpPr/>
            <p:nvPr/>
          </p:nvGrpSpPr>
          <p:grpSpPr>
            <a:xfrm>
              <a:off x="3785428" y="692696"/>
              <a:ext cx="5044992" cy="4238250"/>
              <a:chOff x="3785428" y="692696"/>
              <a:chExt cx="5044992" cy="4238250"/>
            </a:xfrm>
          </p:grpSpPr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9E0A7EC-2916-4038-990B-12AF68767F31}"/>
                  </a:ext>
                </a:extLst>
              </p:cNvPr>
              <p:cNvSpPr txBox="1"/>
              <p:nvPr/>
            </p:nvSpPr>
            <p:spPr>
              <a:xfrm>
                <a:off x="6017184" y="2906150"/>
                <a:ext cx="720069" cy="383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/>
                  <a:t>E</a:t>
                </a:r>
                <a:r>
                  <a:rPr lang="fr-FR" baseline="-25000" dirty="0" err="1"/>
                  <a:t>eq</a:t>
                </a:r>
                <a:endParaRPr lang="fr-FR" baseline="-25000" dirty="0"/>
              </a:p>
            </p:txBody>
          </p:sp>
          <p:grpSp>
            <p:nvGrpSpPr>
              <p:cNvPr id="6" name="Groupe 5">
                <a:extLst>
                  <a:ext uri="{FF2B5EF4-FFF2-40B4-BE49-F238E27FC236}">
                    <a16:creationId xmlns:a16="http://schemas.microsoft.com/office/drawing/2014/main" id="{C90624A8-7C41-4A74-8D29-6403BFED20A3}"/>
                  </a:ext>
                </a:extLst>
              </p:cNvPr>
              <p:cNvGrpSpPr/>
              <p:nvPr/>
            </p:nvGrpSpPr>
            <p:grpSpPr>
              <a:xfrm>
                <a:off x="3785428" y="692696"/>
                <a:ext cx="5044992" cy="4238250"/>
                <a:chOff x="2604828" y="399394"/>
                <a:chExt cx="5044992" cy="4238250"/>
              </a:xfrm>
            </p:grpSpPr>
            <p:cxnSp>
              <p:nvCxnSpPr>
                <p:cNvPr id="9" name="Connecteur droit 8">
                  <a:extLst>
                    <a:ext uri="{FF2B5EF4-FFF2-40B4-BE49-F238E27FC236}">
                      <a16:creationId xmlns:a16="http://schemas.microsoft.com/office/drawing/2014/main" id="{A7A58BB9-E683-432D-AAF0-42747BE8DF7F}"/>
                    </a:ext>
                  </a:extLst>
                </p:cNvPr>
                <p:cNvCxnSpPr/>
                <p:nvPr/>
              </p:nvCxnSpPr>
              <p:spPr>
                <a:xfrm>
                  <a:off x="2604828" y="2577709"/>
                  <a:ext cx="4847492" cy="771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Connecteur droit 9">
                  <a:extLst>
                    <a:ext uri="{FF2B5EF4-FFF2-40B4-BE49-F238E27FC236}">
                      <a16:creationId xmlns:a16="http://schemas.microsoft.com/office/drawing/2014/main" id="{EFD3BCE7-E21E-406C-9A58-6398315FF5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72980" y="557391"/>
                  <a:ext cx="0" cy="408025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Triangle isocèle 10">
                  <a:extLst>
                    <a:ext uri="{FF2B5EF4-FFF2-40B4-BE49-F238E27FC236}">
                      <a16:creationId xmlns:a16="http://schemas.microsoft.com/office/drawing/2014/main" id="{B244C396-F2F8-4962-9B90-55B9FAD7EC0C}"/>
                    </a:ext>
                  </a:extLst>
                </p:cNvPr>
                <p:cNvSpPr/>
                <p:nvPr/>
              </p:nvSpPr>
              <p:spPr>
                <a:xfrm>
                  <a:off x="3858135" y="399394"/>
                  <a:ext cx="213917" cy="17457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" name="Triangle isocèle 11">
                  <a:extLst>
                    <a:ext uri="{FF2B5EF4-FFF2-40B4-BE49-F238E27FC236}">
                      <a16:creationId xmlns:a16="http://schemas.microsoft.com/office/drawing/2014/main" id="{1049FF46-0C0E-46D0-82C5-61AD23CB1937}"/>
                    </a:ext>
                  </a:extLst>
                </p:cNvPr>
                <p:cNvSpPr/>
                <p:nvPr/>
              </p:nvSpPr>
              <p:spPr>
                <a:xfrm rot="5400000">
                  <a:off x="7455575" y="2498133"/>
                  <a:ext cx="213917" cy="17457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0FF4AE81-EC76-4E23-993A-4E0B2B0251F4}"/>
                  </a:ext>
                </a:extLst>
              </p:cNvPr>
              <p:cNvCxnSpPr/>
              <p:nvPr/>
            </p:nvCxnSpPr>
            <p:spPr>
              <a:xfrm>
                <a:off x="6146421" y="2771763"/>
                <a:ext cx="0" cy="21391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E47C64D9-AA73-49EB-9094-03A9E7713FB7}"/>
                </a:ext>
              </a:extLst>
            </p:cNvPr>
            <p:cNvSpPr txBox="1"/>
            <p:nvPr/>
          </p:nvSpPr>
          <p:spPr>
            <a:xfrm>
              <a:off x="8545012" y="2455331"/>
              <a:ext cx="539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DD24291D-3F9D-4B54-BAA6-B87747827B7D}"/>
                </a:ext>
              </a:extLst>
            </p:cNvPr>
            <p:cNvSpPr txBox="1"/>
            <p:nvPr/>
          </p:nvSpPr>
          <p:spPr>
            <a:xfrm>
              <a:off x="4775245" y="610466"/>
              <a:ext cx="3546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i</a:t>
              </a: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C22CA7A-A38E-4701-8F01-C75EF8DEA271}"/>
              </a:ext>
            </a:extLst>
          </p:cNvPr>
          <p:cNvGrpSpPr/>
          <p:nvPr/>
        </p:nvGrpSpPr>
        <p:grpSpPr>
          <a:xfrm>
            <a:off x="3593375" y="1700808"/>
            <a:ext cx="6091193" cy="2635152"/>
            <a:chOff x="1763688" y="302400"/>
            <a:chExt cx="6091193" cy="2635152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37D3E91E-C89A-464B-AC32-B383E3E86979}"/>
                </a:ext>
              </a:extLst>
            </p:cNvPr>
            <p:cNvCxnSpPr>
              <a:cxnSpLocks/>
            </p:cNvCxnSpPr>
            <p:nvPr/>
          </p:nvCxnSpPr>
          <p:spPr>
            <a:xfrm>
              <a:off x="5094000" y="1378800"/>
              <a:ext cx="332344" cy="394535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66094E69-CF2F-4D8D-8359-F7D24709FFCE}"/>
                </a:ext>
              </a:extLst>
            </p:cNvPr>
            <p:cNvSpPr/>
            <p:nvPr/>
          </p:nvSpPr>
          <p:spPr>
            <a:xfrm rot="10800000" flipV="1">
              <a:off x="4210296" y="1130400"/>
              <a:ext cx="953785" cy="1785205"/>
            </a:xfrm>
            <a:prstGeom prst="arc">
              <a:avLst>
                <a:gd name="adj1" fmla="val 16200000"/>
                <a:gd name="adj2" fmla="val 19432297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545518AE-E671-41A7-9424-769EB7B8F158}"/>
                </a:ext>
              </a:extLst>
            </p:cNvPr>
            <p:cNvSpPr/>
            <p:nvPr/>
          </p:nvSpPr>
          <p:spPr>
            <a:xfrm flipV="1">
              <a:off x="1763688" y="1123200"/>
              <a:ext cx="2350800" cy="1807200"/>
            </a:xfrm>
            <a:prstGeom prst="arc">
              <a:avLst>
                <a:gd name="adj1" fmla="val 16200000"/>
                <a:gd name="adj2" fmla="val 20694959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64F57EBB-D224-4DF6-94AF-B573C65B25AB}"/>
                </a:ext>
              </a:extLst>
            </p:cNvPr>
            <p:cNvCxnSpPr/>
            <p:nvPr/>
          </p:nvCxnSpPr>
          <p:spPr>
            <a:xfrm flipV="1">
              <a:off x="2231113" y="2930352"/>
              <a:ext cx="740331" cy="720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6493B445-AEE3-4538-BAD4-C5A3C02E9DEC}"/>
                </a:ext>
              </a:extLst>
            </p:cNvPr>
            <p:cNvSpPr/>
            <p:nvPr/>
          </p:nvSpPr>
          <p:spPr>
            <a:xfrm flipH="1" flipV="1">
              <a:off x="5227200" y="302400"/>
              <a:ext cx="2627681" cy="1920672"/>
            </a:xfrm>
            <a:prstGeom prst="arc">
              <a:avLst>
                <a:gd name="adj1" fmla="val 15981075"/>
                <a:gd name="adj2" fmla="val 20135773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1CB2A194-06C6-4B44-B8E9-C7B125E006A8}"/>
                </a:ext>
              </a:extLst>
            </p:cNvPr>
            <p:cNvSpPr/>
            <p:nvPr/>
          </p:nvSpPr>
          <p:spPr>
            <a:xfrm rot="10800000" flipH="1" flipV="1">
              <a:off x="4006352" y="1130400"/>
              <a:ext cx="1283269" cy="1785205"/>
            </a:xfrm>
            <a:prstGeom prst="arc">
              <a:avLst>
                <a:gd name="adj1" fmla="val 16200000"/>
                <a:gd name="adj2" fmla="val 18304081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9E6316EE-93AF-4828-8EE9-935C32B0108C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4042800" y="1684800"/>
              <a:ext cx="201893" cy="650592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9B132F32-612F-4BE3-860A-7BF17E47C956}"/>
              </a:ext>
            </a:extLst>
          </p:cNvPr>
          <p:cNvGrpSpPr/>
          <p:nvPr/>
        </p:nvGrpSpPr>
        <p:grpSpPr>
          <a:xfrm>
            <a:off x="5688427" y="2850414"/>
            <a:ext cx="2084744" cy="369332"/>
            <a:chOff x="5688427" y="1884054"/>
            <a:chExt cx="2084744" cy="369332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FDC0E89-495B-46FB-8A1F-AEB0244B0857}"/>
                </a:ext>
              </a:extLst>
            </p:cNvPr>
            <p:cNvSpPr txBox="1"/>
            <p:nvPr/>
          </p:nvSpPr>
          <p:spPr>
            <a:xfrm>
              <a:off x="5688427" y="1884054"/>
              <a:ext cx="2084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00CC"/>
                  </a:solidFill>
                </a:rPr>
                <a:t>R                            </a:t>
              </a:r>
              <a:r>
                <a:rPr lang="fr-FR" dirty="0">
                  <a:solidFill>
                    <a:srgbClr val="0000CC"/>
                  </a:solidFill>
                  <a:sym typeface="Wingdings" panose="05000000000000000000" pitchFamily="2" charset="2"/>
                </a:rPr>
                <a:t>O</a:t>
              </a:r>
              <a:endParaRPr lang="fr-FR" dirty="0">
                <a:solidFill>
                  <a:srgbClr val="0000CC"/>
                </a:solidFill>
              </a:endParaRPr>
            </a:p>
          </p:txBody>
        </p:sp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9C598074-B22E-44B0-9518-F0BE1673A143}"/>
                </a:ext>
              </a:extLst>
            </p:cNvPr>
            <p:cNvCxnSpPr/>
            <p:nvPr/>
          </p:nvCxnSpPr>
          <p:spPr>
            <a:xfrm flipV="1">
              <a:off x="5976537" y="2068720"/>
              <a:ext cx="1328193" cy="0"/>
            </a:xfrm>
            <a:prstGeom prst="straightConnector1">
              <a:avLst/>
            </a:prstGeom>
            <a:ln w="3492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8419D758-A38F-446F-9A61-C9B90EDF4D88}"/>
              </a:ext>
            </a:extLst>
          </p:cNvPr>
          <p:cNvGrpSpPr/>
          <p:nvPr/>
        </p:nvGrpSpPr>
        <p:grpSpPr>
          <a:xfrm>
            <a:off x="2801287" y="3630408"/>
            <a:ext cx="6092958" cy="2640792"/>
            <a:chOff x="889200" y="2948400"/>
            <a:chExt cx="6092958" cy="2640792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0CBDB6FD-B6AC-494B-B847-85479EBEF1D3}"/>
                </a:ext>
              </a:extLst>
            </p:cNvPr>
            <p:cNvGrpSpPr/>
            <p:nvPr/>
          </p:nvGrpSpPr>
          <p:grpSpPr>
            <a:xfrm>
              <a:off x="889200" y="2950634"/>
              <a:ext cx="6092958" cy="2638558"/>
              <a:chOff x="889200" y="2950634"/>
              <a:chExt cx="6092958" cy="2638558"/>
            </a:xfrm>
          </p:grpSpPr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C17B3933-DBA8-4E60-AF1C-7931755486FF}"/>
                  </a:ext>
                </a:extLst>
              </p:cNvPr>
              <p:cNvCxnSpPr/>
              <p:nvPr/>
            </p:nvCxnSpPr>
            <p:spPr>
              <a:xfrm flipV="1">
                <a:off x="5784713" y="2964792"/>
                <a:ext cx="740331" cy="1080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BBDEC8FA-42F5-4A32-9F48-7020F97C9627}"/>
                  </a:ext>
                </a:extLst>
              </p:cNvPr>
              <p:cNvSpPr/>
              <p:nvPr/>
            </p:nvSpPr>
            <p:spPr>
              <a:xfrm flipH="1">
                <a:off x="4626983" y="2972887"/>
                <a:ext cx="2355175" cy="1785205"/>
              </a:xfrm>
              <a:prstGeom prst="arc">
                <a:avLst>
                  <a:gd name="adj1" fmla="val 16200000"/>
                  <a:gd name="adj2" fmla="val 20694959"/>
                </a:avLst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A1684A8D-B5CB-4C14-BE4E-12BAB3C936A8}"/>
                  </a:ext>
                </a:extLst>
              </p:cNvPr>
              <p:cNvCxnSpPr/>
              <p:nvPr/>
            </p:nvCxnSpPr>
            <p:spPr>
              <a:xfrm flipV="1">
                <a:off x="4507200" y="3556544"/>
                <a:ext cx="192080" cy="637200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Arc 32">
                <a:extLst>
                  <a:ext uri="{FF2B5EF4-FFF2-40B4-BE49-F238E27FC236}">
                    <a16:creationId xmlns:a16="http://schemas.microsoft.com/office/drawing/2014/main" id="{BD85710F-D6BF-43BD-A275-3A234B161983}"/>
                  </a:ext>
                </a:extLst>
              </p:cNvPr>
              <p:cNvSpPr/>
              <p:nvPr/>
            </p:nvSpPr>
            <p:spPr>
              <a:xfrm rot="10800000" flipH="1">
                <a:off x="3592019" y="2950634"/>
                <a:ext cx="954529" cy="1785600"/>
              </a:xfrm>
              <a:prstGeom prst="arc">
                <a:avLst>
                  <a:gd name="adj1" fmla="val 16200000"/>
                  <a:gd name="adj2" fmla="val 19432297"/>
                </a:avLst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76607D36-BFB8-4639-BE96-854AC1562110}"/>
                  </a:ext>
                </a:extLst>
              </p:cNvPr>
              <p:cNvCxnSpPr/>
              <p:nvPr/>
            </p:nvCxnSpPr>
            <p:spPr>
              <a:xfrm>
                <a:off x="3315600" y="4114286"/>
                <a:ext cx="332344" cy="394535"/>
              </a:xfrm>
              <a:prstGeom prst="line">
                <a:avLst/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Arc 34">
                <a:extLst>
                  <a:ext uri="{FF2B5EF4-FFF2-40B4-BE49-F238E27FC236}">
                    <a16:creationId xmlns:a16="http://schemas.microsoft.com/office/drawing/2014/main" id="{6632C2D0-196C-4985-93F2-09B2091D6E46}"/>
                  </a:ext>
                </a:extLst>
              </p:cNvPr>
              <p:cNvSpPr/>
              <p:nvPr/>
            </p:nvSpPr>
            <p:spPr>
              <a:xfrm>
                <a:off x="889200" y="3666792"/>
                <a:ext cx="2628000" cy="1922400"/>
              </a:xfrm>
              <a:prstGeom prst="arc">
                <a:avLst>
                  <a:gd name="adj1" fmla="val 15981075"/>
                  <a:gd name="adj2" fmla="val 20135773"/>
                </a:avLst>
              </a:prstGeom>
              <a:ln w="28575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A94D7789-1C7B-458C-AA96-77B97914DAAA}"/>
                </a:ext>
              </a:extLst>
            </p:cNvPr>
            <p:cNvSpPr/>
            <p:nvPr/>
          </p:nvSpPr>
          <p:spPr>
            <a:xfrm rot="10800000">
              <a:off x="3430010" y="2948400"/>
              <a:ext cx="1285200" cy="1785600"/>
            </a:xfrm>
            <a:prstGeom prst="arc">
              <a:avLst>
                <a:gd name="adj1" fmla="val 16200000"/>
                <a:gd name="adj2" fmla="val 18304081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8EC6FF02-A78C-48F1-84F3-40788ABDD15B}"/>
              </a:ext>
            </a:extLst>
          </p:cNvPr>
          <p:cNvSpPr txBox="1"/>
          <p:nvPr/>
        </p:nvSpPr>
        <p:spPr>
          <a:xfrm>
            <a:off x="4876067" y="4759080"/>
            <a:ext cx="20847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CC"/>
                </a:solidFill>
              </a:rPr>
              <a:t>R                            </a:t>
            </a:r>
            <a:r>
              <a:rPr lang="fr-FR" dirty="0">
                <a:solidFill>
                  <a:srgbClr val="0000CC"/>
                </a:solidFill>
                <a:sym typeface="Wingdings" panose="05000000000000000000" pitchFamily="2" charset="2"/>
              </a:rPr>
              <a:t>O</a:t>
            </a:r>
            <a:endParaRPr lang="fr-FR" dirty="0">
              <a:solidFill>
                <a:srgbClr val="0000CC"/>
              </a:solidFill>
            </a:endParaRP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174BAF16-4F97-410D-8CA6-83E524DED862}"/>
              </a:ext>
            </a:extLst>
          </p:cNvPr>
          <p:cNvCxnSpPr/>
          <p:nvPr/>
        </p:nvCxnSpPr>
        <p:spPr>
          <a:xfrm flipH="1">
            <a:off x="5187943" y="4930641"/>
            <a:ext cx="1328400" cy="0"/>
          </a:xfrm>
          <a:prstGeom prst="straightConnector1">
            <a:avLst/>
          </a:prstGeom>
          <a:ln w="34925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riangle isocèle 46">
            <a:extLst>
              <a:ext uri="{FF2B5EF4-FFF2-40B4-BE49-F238E27FC236}">
                <a16:creationId xmlns:a16="http://schemas.microsoft.com/office/drawing/2014/main" id="{5D33156F-94D9-4CAC-AA10-3CB3A11EC213}"/>
              </a:ext>
            </a:extLst>
          </p:cNvPr>
          <p:cNvSpPr/>
          <p:nvPr/>
        </p:nvSpPr>
        <p:spPr>
          <a:xfrm rot="5400000">
            <a:off x="3472208" y="4267560"/>
            <a:ext cx="213917" cy="17457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BDE8E250-9189-452C-87FB-AF71E78D4847}"/>
              </a:ext>
            </a:extLst>
          </p:cNvPr>
          <p:cNvSpPr txBox="1"/>
          <p:nvPr/>
        </p:nvSpPr>
        <p:spPr>
          <a:xfrm>
            <a:off x="3384407" y="3939227"/>
            <a:ext cx="53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49" name="Triangle isocèle 48">
            <a:extLst>
              <a:ext uri="{FF2B5EF4-FFF2-40B4-BE49-F238E27FC236}">
                <a16:creationId xmlns:a16="http://schemas.microsoft.com/office/drawing/2014/main" id="{FBF474F4-C961-4894-94D5-F39F609FB390}"/>
              </a:ext>
            </a:extLst>
          </p:cNvPr>
          <p:cNvSpPr/>
          <p:nvPr/>
        </p:nvSpPr>
        <p:spPr>
          <a:xfrm>
            <a:off x="287983" y="2216103"/>
            <a:ext cx="213917" cy="17457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877CED4D-D9A4-48A7-92B8-90F70808804D}"/>
              </a:ext>
            </a:extLst>
          </p:cNvPr>
          <p:cNvSpPr txBox="1"/>
          <p:nvPr/>
        </p:nvSpPr>
        <p:spPr>
          <a:xfrm>
            <a:off x="24493" y="2133873"/>
            <a:ext cx="354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9D288BA4-1B8F-4A0C-85B5-71CDF50C7024}"/>
              </a:ext>
            </a:extLst>
          </p:cNvPr>
          <p:cNvSpPr txBox="1"/>
          <p:nvPr/>
        </p:nvSpPr>
        <p:spPr>
          <a:xfrm>
            <a:off x="3948119" y="4305301"/>
            <a:ext cx="74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00CC"/>
                </a:solidFill>
              </a:rPr>
              <a:t>E</a:t>
            </a:r>
            <a:r>
              <a:rPr lang="fr-FR" baseline="-25000" dirty="0" err="1">
                <a:solidFill>
                  <a:srgbClr val="0000CC"/>
                </a:solidFill>
              </a:rPr>
              <a:t>i</a:t>
            </a:r>
            <a:endParaRPr lang="fr-FR" baseline="-25000" dirty="0">
              <a:solidFill>
                <a:srgbClr val="0000CC"/>
              </a:solidFill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C4546A56-C530-48B1-A898-0FD0A19B167B}"/>
              </a:ext>
            </a:extLst>
          </p:cNvPr>
          <p:cNvSpPr txBox="1"/>
          <p:nvPr/>
        </p:nvSpPr>
        <p:spPr>
          <a:xfrm>
            <a:off x="8244408" y="4305301"/>
            <a:ext cx="74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00CC"/>
                </a:solidFill>
              </a:rPr>
              <a:t>E</a:t>
            </a:r>
            <a:r>
              <a:rPr lang="fr-FR" baseline="-25000" dirty="0" err="1">
                <a:solidFill>
                  <a:srgbClr val="0000CC"/>
                </a:solidFill>
              </a:rPr>
              <a:t>f</a:t>
            </a:r>
            <a:endParaRPr lang="fr-FR" baseline="-25000" dirty="0">
              <a:solidFill>
                <a:srgbClr val="0000CC"/>
              </a:solidFill>
            </a:endParaRPr>
          </a:p>
        </p:txBody>
      </p: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568F0797-630C-43FE-96CA-B96D6D2FCE3C}"/>
              </a:ext>
            </a:extLst>
          </p:cNvPr>
          <p:cNvCxnSpPr>
            <a:cxnSpLocks/>
            <a:stCxn id="21" idx="0"/>
          </p:cNvCxnSpPr>
          <p:nvPr/>
        </p:nvCxnSpPr>
        <p:spPr>
          <a:xfrm>
            <a:off x="8431901" y="3620438"/>
            <a:ext cx="0" cy="751019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>
            <a:extLst>
              <a:ext uri="{FF2B5EF4-FFF2-40B4-BE49-F238E27FC236}">
                <a16:creationId xmlns:a16="http://schemas.microsoft.com/office/drawing/2014/main" id="{69AC24D6-A41D-4EC6-8F60-657AD8992B20}"/>
              </a:ext>
            </a:extLst>
          </p:cNvPr>
          <p:cNvCxnSpPr/>
          <p:nvPr/>
        </p:nvCxnSpPr>
        <p:spPr>
          <a:xfrm flipV="1">
            <a:off x="394941" y="2877960"/>
            <a:ext cx="1440755" cy="2436626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CF6BD7F9-78A1-4374-914D-954366767267}"/>
              </a:ext>
            </a:extLst>
          </p:cNvPr>
          <p:cNvCxnSpPr/>
          <p:nvPr/>
        </p:nvCxnSpPr>
        <p:spPr>
          <a:xfrm>
            <a:off x="1824242" y="2877960"/>
            <a:ext cx="1440000" cy="243720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699862B9-9538-4D10-B068-F0B1722DDAE6}"/>
              </a:ext>
            </a:extLst>
          </p:cNvPr>
          <p:cNvGrpSpPr/>
          <p:nvPr/>
        </p:nvGrpSpPr>
        <p:grpSpPr>
          <a:xfrm>
            <a:off x="345480" y="2318539"/>
            <a:ext cx="3146400" cy="4080253"/>
            <a:chOff x="3674137" y="850693"/>
            <a:chExt cx="4862785" cy="4080253"/>
          </a:xfrm>
        </p:grpSpPr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648BC788-69A7-4DEB-ACE2-05FF09AFFC97}"/>
                </a:ext>
              </a:extLst>
            </p:cNvPr>
            <p:cNvGrpSpPr/>
            <p:nvPr/>
          </p:nvGrpSpPr>
          <p:grpSpPr>
            <a:xfrm>
              <a:off x="3674137" y="850693"/>
              <a:ext cx="4862785" cy="4080253"/>
              <a:chOff x="2493537" y="557391"/>
              <a:chExt cx="4862785" cy="4080253"/>
            </a:xfrm>
          </p:grpSpPr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A3D2051A-549F-431C-94EE-9DB2C93AD877}"/>
                  </a:ext>
                </a:extLst>
              </p:cNvPr>
              <p:cNvCxnSpPr/>
              <p:nvPr/>
            </p:nvCxnSpPr>
            <p:spPr>
              <a:xfrm>
                <a:off x="2493537" y="2589212"/>
                <a:ext cx="486278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id="{4ABE8816-A810-4906-9E24-D2B2789572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70899" y="557391"/>
                <a:ext cx="0" cy="40802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89C724F8-8400-43BF-8F76-D46AF1FDB6CE}"/>
                </a:ext>
              </a:extLst>
            </p:cNvPr>
            <p:cNvCxnSpPr/>
            <p:nvPr/>
          </p:nvCxnSpPr>
          <p:spPr>
            <a:xfrm>
              <a:off x="5949928" y="2771763"/>
              <a:ext cx="0" cy="2139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9F427860-14E3-4552-B9E7-D328F221AC6B}"/>
              </a:ext>
            </a:extLst>
          </p:cNvPr>
          <p:cNvGrpSpPr/>
          <p:nvPr/>
        </p:nvGrpSpPr>
        <p:grpSpPr>
          <a:xfrm>
            <a:off x="88817" y="2622852"/>
            <a:ext cx="1991363" cy="2154893"/>
            <a:chOff x="88817" y="1656492"/>
            <a:chExt cx="1991363" cy="2154893"/>
          </a:xfrm>
        </p:grpSpPr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432228D7-5D35-48E1-BBE1-D30F8E74DE17}"/>
                </a:ext>
              </a:extLst>
            </p:cNvPr>
            <p:cNvCxnSpPr/>
            <p:nvPr/>
          </p:nvCxnSpPr>
          <p:spPr>
            <a:xfrm flipV="1">
              <a:off x="1824243" y="1895006"/>
              <a:ext cx="0" cy="1423449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EBA3DC70-E378-4771-9372-558870BAD02C}"/>
                </a:ext>
              </a:extLst>
            </p:cNvPr>
            <p:cNvCxnSpPr/>
            <p:nvPr/>
          </p:nvCxnSpPr>
          <p:spPr>
            <a:xfrm flipH="1">
              <a:off x="394941" y="1911600"/>
              <a:ext cx="1429302" cy="0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C3D18AB6-F2B5-430E-AAF7-B4F4BD41D4E0}"/>
                </a:ext>
              </a:extLst>
            </p:cNvPr>
            <p:cNvSpPr txBox="1"/>
            <p:nvPr/>
          </p:nvSpPr>
          <p:spPr>
            <a:xfrm>
              <a:off x="88817" y="1656492"/>
              <a:ext cx="740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>
                  <a:solidFill>
                    <a:srgbClr val="0000CC"/>
                  </a:solidFill>
                </a:rPr>
                <a:t>E</a:t>
              </a:r>
              <a:r>
                <a:rPr lang="fr-FR" baseline="-25000" dirty="0" err="1">
                  <a:solidFill>
                    <a:srgbClr val="0000CC"/>
                  </a:solidFill>
                </a:rPr>
                <a:t>f</a:t>
              </a:r>
              <a:endParaRPr lang="fr-FR" baseline="-25000" dirty="0">
                <a:solidFill>
                  <a:srgbClr val="0000CC"/>
                </a:solidFill>
              </a:endParaRP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2A1552C0-3590-4273-9239-4591E36B665A}"/>
                </a:ext>
              </a:extLst>
            </p:cNvPr>
            <p:cNvSpPr txBox="1"/>
            <p:nvPr/>
          </p:nvSpPr>
          <p:spPr>
            <a:xfrm>
              <a:off x="1691681" y="3442053"/>
              <a:ext cx="388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00CC"/>
                  </a:solidFill>
                </a:rPr>
                <a:t>t</a:t>
              </a:r>
              <a:r>
                <a:rPr lang="fr-FR" baseline="-25000" dirty="0">
                  <a:solidFill>
                    <a:srgbClr val="0000CC"/>
                  </a:solidFill>
                </a:rPr>
                <a:t>1</a:t>
              </a:r>
            </a:p>
          </p:txBody>
        </p:sp>
      </p:grpSp>
      <p:sp>
        <p:nvSpPr>
          <p:cNvPr id="70" name="ZoneTexte 69">
            <a:extLst>
              <a:ext uri="{FF2B5EF4-FFF2-40B4-BE49-F238E27FC236}">
                <a16:creationId xmlns:a16="http://schemas.microsoft.com/office/drawing/2014/main" id="{3942D4C1-C271-483F-B6E5-7668C874B192}"/>
              </a:ext>
            </a:extLst>
          </p:cNvPr>
          <p:cNvSpPr txBox="1"/>
          <p:nvPr/>
        </p:nvSpPr>
        <p:spPr>
          <a:xfrm>
            <a:off x="91470" y="5051502"/>
            <a:ext cx="74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00CC"/>
                </a:solidFill>
              </a:rPr>
              <a:t>E</a:t>
            </a:r>
            <a:r>
              <a:rPr lang="fr-FR" baseline="-25000" dirty="0" err="1">
                <a:solidFill>
                  <a:srgbClr val="0000CC"/>
                </a:solidFill>
              </a:rPr>
              <a:t>i</a:t>
            </a:r>
            <a:endParaRPr lang="fr-FR" baseline="-25000" dirty="0">
              <a:solidFill>
                <a:srgbClr val="0000CC"/>
              </a:solidFill>
            </a:endParaRPr>
          </a:p>
        </p:txBody>
      </p: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3E6668E8-3C76-4156-BDFC-40BAB0FE13C6}"/>
              </a:ext>
            </a:extLst>
          </p:cNvPr>
          <p:cNvGrpSpPr/>
          <p:nvPr/>
        </p:nvGrpSpPr>
        <p:grpSpPr>
          <a:xfrm>
            <a:off x="406394" y="3861124"/>
            <a:ext cx="3008912" cy="1439636"/>
            <a:chOff x="406394" y="3861124"/>
            <a:chExt cx="3008912" cy="1439636"/>
          </a:xfrm>
        </p:grpSpPr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9F39AF13-C3E0-49CB-91AE-4DCCB31B12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6394" y="5300760"/>
              <a:ext cx="2857848" cy="0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2DB48C92-F5F3-43AF-BBE2-184090FE44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4242" y="4350360"/>
              <a:ext cx="0" cy="943912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A01DFE1-B38E-4859-A4FB-24E480399DCA}"/>
                </a:ext>
              </a:extLst>
            </p:cNvPr>
            <p:cNvSpPr/>
            <p:nvPr/>
          </p:nvSpPr>
          <p:spPr>
            <a:xfrm>
              <a:off x="3075148" y="3861124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CC"/>
                  </a:solidFill>
                </a:rPr>
                <a:t>t</a:t>
              </a:r>
              <a:r>
                <a:rPr lang="fr-FR" baseline="-25000" dirty="0">
                  <a:solidFill>
                    <a:srgbClr val="0000CC"/>
                  </a:solidFill>
                </a:rPr>
                <a:t>2</a:t>
              </a:r>
            </a:p>
          </p:txBody>
        </p:sp>
      </p:grp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821250AD-19BF-4356-BFA6-7BF2FD9B8253}"/>
              </a:ext>
            </a:extLst>
          </p:cNvPr>
          <p:cNvCxnSpPr/>
          <p:nvPr/>
        </p:nvCxnSpPr>
        <p:spPr>
          <a:xfrm>
            <a:off x="3258000" y="4251344"/>
            <a:ext cx="0" cy="213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02C14D2B-E2F6-430E-8209-3F15A1A497D6}"/>
              </a:ext>
            </a:extLst>
          </p:cNvPr>
          <p:cNvSpPr txBox="1"/>
          <p:nvPr/>
        </p:nvSpPr>
        <p:spPr>
          <a:xfrm>
            <a:off x="0" y="116632"/>
            <a:ext cx="914400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solidFill>
                  <a:srgbClr val="0000CC"/>
                </a:solidFill>
              </a:rPr>
              <a:t>Voltammogramme</a:t>
            </a:r>
            <a:r>
              <a:rPr lang="fr-FR" sz="3200" dirty="0">
                <a:solidFill>
                  <a:srgbClr val="0000CC"/>
                </a:solidFill>
              </a:rPr>
              <a:t> cyclique d’un système réversible</a:t>
            </a:r>
          </a:p>
          <a:p>
            <a:pPr algn="ctr"/>
            <a:r>
              <a:rPr lang="fr-FR" sz="3200" i="1" baseline="-25000" dirty="0">
                <a:solidFill>
                  <a:srgbClr val="0000CC"/>
                </a:solidFill>
              </a:rPr>
              <a:t>Sans complication chimique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5AF477C-4131-4FE2-85DD-E4F224FDFD25}"/>
              </a:ext>
            </a:extLst>
          </p:cNvPr>
          <p:cNvSpPr/>
          <p:nvPr/>
        </p:nvSpPr>
        <p:spPr>
          <a:xfrm>
            <a:off x="3209445" y="1439367"/>
            <a:ext cx="17796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 = O + n e</a:t>
            </a:r>
            <a:r>
              <a:rPr lang="fr-FR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  <p:grpSp>
        <p:nvGrpSpPr>
          <p:cNvPr id="91" name="Groupe 90">
            <a:extLst>
              <a:ext uri="{FF2B5EF4-FFF2-40B4-BE49-F238E27FC236}">
                <a16:creationId xmlns:a16="http://schemas.microsoft.com/office/drawing/2014/main" id="{2A6FF7A8-A7AA-446B-891A-D57805AD8E7A}"/>
              </a:ext>
            </a:extLst>
          </p:cNvPr>
          <p:cNvGrpSpPr/>
          <p:nvPr/>
        </p:nvGrpSpPr>
        <p:grpSpPr>
          <a:xfrm>
            <a:off x="5712000" y="2528808"/>
            <a:ext cx="1253687" cy="2887201"/>
            <a:chOff x="5712000" y="2528808"/>
            <a:chExt cx="1253687" cy="2887201"/>
          </a:xfrm>
        </p:grpSpPr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C3379F74-EC48-4687-A4EC-F6DCEBD6DEC6}"/>
                </a:ext>
              </a:extLst>
            </p:cNvPr>
            <p:cNvCxnSpPr>
              <a:cxnSpLocks/>
            </p:cNvCxnSpPr>
            <p:nvPr/>
          </p:nvCxnSpPr>
          <p:spPr>
            <a:xfrm>
              <a:off x="6516216" y="2528808"/>
              <a:ext cx="0" cy="1842649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0BB664AB-0C8D-47B3-818D-0C57D3E390B4}"/>
                </a:ext>
              </a:extLst>
            </p:cNvPr>
            <p:cNvCxnSpPr>
              <a:cxnSpLocks/>
            </p:cNvCxnSpPr>
            <p:nvPr/>
          </p:nvCxnSpPr>
          <p:spPr>
            <a:xfrm>
              <a:off x="5976000" y="4348800"/>
              <a:ext cx="0" cy="1067209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3FCBC5D-9EDF-452E-BE28-9ADBF6D26D37}"/>
                </a:ext>
              </a:extLst>
            </p:cNvPr>
            <p:cNvSpPr/>
            <p:nvPr/>
          </p:nvSpPr>
          <p:spPr>
            <a:xfrm>
              <a:off x="5712000" y="3954005"/>
              <a:ext cx="4812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err="1">
                  <a:solidFill>
                    <a:srgbClr val="0000CC"/>
                  </a:solidFill>
                </a:rPr>
                <a:t>E</a:t>
              </a:r>
              <a:r>
                <a:rPr lang="fr-FR" baseline="-25000" dirty="0" err="1">
                  <a:solidFill>
                    <a:srgbClr val="0000CC"/>
                  </a:solidFill>
                </a:rPr>
                <a:t>p,c</a:t>
              </a:r>
              <a:endParaRPr lang="fr-FR" baseline="-25000" dirty="0">
                <a:solidFill>
                  <a:srgbClr val="0000CC"/>
                </a:solidFill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AA6E7E4-7F36-47B3-B5C7-AA88B0D5CA85}"/>
                </a:ext>
              </a:extLst>
            </p:cNvPr>
            <p:cNvSpPr/>
            <p:nvPr/>
          </p:nvSpPr>
          <p:spPr>
            <a:xfrm>
              <a:off x="6476451" y="4336346"/>
              <a:ext cx="4892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err="1">
                  <a:solidFill>
                    <a:srgbClr val="0000CC"/>
                  </a:solidFill>
                </a:rPr>
                <a:t>E</a:t>
              </a:r>
              <a:r>
                <a:rPr lang="fr-FR" baseline="-25000" dirty="0" err="1">
                  <a:solidFill>
                    <a:srgbClr val="0000CC"/>
                  </a:solidFill>
                </a:rPr>
                <a:t>p,a</a:t>
              </a:r>
              <a:endParaRPr lang="fr-FR" baseline="-25000" dirty="0">
                <a:solidFill>
                  <a:srgbClr val="0000CC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ZoneTexte 91">
                <a:extLst>
                  <a:ext uri="{FF2B5EF4-FFF2-40B4-BE49-F238E27FC236}">
                    <a16:creationId xmlns:a16="http://schemas.microsoft.com/office/drawing/2014/main" id="{440A3C6D-7DD3-4FAC-8881-A159A2B90A10}"/>
                  </a:ext>
                </a:extLst>
              </p:cNvPr>
              <p:cNvSpPr txBox="1"/>
              <p:nvPr/>
            </p:nvSpPr>
            <p:spPr>
              <a:xfrm>
                <a:off x="5578712" y="5746030"/>
                <a:ext cx="345203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NB: l’écart </a:t>
                </a:r>
                <a:r>
                  <a:rPr lang="fr-FR" dirty="0" err="1"/>
                  <a:t>E</a:t>
                </a:r>
                <a:r>
                  <a:rPr lang="fr-FR" baseline="-25000" dirty="0" err="1"/>
                  <a:t>p,a</a:t>
                </a:r>
                <a:r>
                  <a:rPr lang="fr-FR" baseline="-25000" dirty="0"/>
                  <a:t> </a:t>
                </a:r>
                <a14:m>
                  <m:oMath xmlns:m="http://schemas.openxmlformats.org/officeDocument/2006/math">
                    <m:r>
                      <a:rPr lang="fr-FR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 err="1"/>
                  <a:t>E</a:t>
                </a:r>
                <a:r>
                  <a:rPr lang="fr-FR" baseline="-25000" dirty="0" err="1"/>
                  <a:t>p,c</a:t>
                </a:r>
                <a:r>
                  <a:rPr lang="fr-FR" baseline="-25000" dirty="0"/>
                  <a:t> </a:t>
                </a:r>
                <a:r>
                  <a:rPr lang="fr-FR" dirty="0"/>
                  <a:t>est</a:t>
                </a:r>
                <a:r>
                  <a:rPr lang="fr-FR" baseline="-25000" dirty="0"/>
                  <a:t> 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caractéristique de la réversibilité du couple (O/R).</a:t>
                </a:r>
                <a:endParaRPr lang="fr-FR" dirty="0"/>
              </a:p>
            </p:txBody>
          </p:sp>
        </mc:Choice>
        <mc:Fallback xmlns="">
          <p:sp>
            <p:nvSpPr>
              <p:cNvPr id="92" name="ZoneTexte 91">
                <a:extLst>
                  <a:ext uri="{FF2B5EF4-FFF2-40B4-BE49-F238E27FC236}">
                    <a16:creationId xmlns:a16="http://schemas.microsoft.com/office/drawing/2014/main" id="{440A3C6D-7DD3-4FAC-8881-A159A2B90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712" y="5746030"/>
                <a:ext cx="3452036" cy="923330"/>
              </a:xfrm>
              <a:prstGeom prst="rect">
                <a:avLst/>
              </a:prstGeom>
              <a:blipFill>
                <a:blip r:embed="rId5"/>
                <a:stretch>
                  <a:fillRect l="-1413" t="-4636" r="-3180" b="-927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0480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461"/>
    </mc:Choice>
    <mc:Fallback xmlns="">
      <p:transition spd="slow" advTm="1364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4" grpId="0"/>
      <p:bldP spid="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ZoneTexte 149">
            <a:extLst>
              <a:ext uri="{FF2B5EF4-FFF2-40B4-BE49-F238E27FC236}">
                <a16:creationId xmlns:a16="http://schemas.microsoft.com/office/drawing/2014/main" id="{D2930B40-60FF-420C-8574-EC78B2F27715}"/>
              </a:ext>
            </a:extLst>
          </p:cNvPr>
          <p:cNvSpPr txBox="1"/>
          <p:nvPr/>
        </p:nvSpPr>
        <p:spPr>
          <a:xfrm>
            <a:off x="4876067" y="5016856"/>
            <a:ext cx="20847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R                           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CEC5C06-9904-4E49-8911-5F1DE0CA847B}"/>
              </a:ext>
            </a:extLst>
          </p:cNvPr>
          <p:cNvSpPr txBox="1"/>
          <p:nvPr/>
        </p:nvSpPr>
        <p:spPr>
          <a:xfrm>
            <a:off x="0" y="116632"/>
            <a:ext cx="914400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solidFill>
                  <a:srgbClr val="0000CC"/>
                </a:solidFill>
              </a:rPr>
              <a:t>Voltammogramme</a:t>
            </a:r>
            <a:r>
              <a:rPr lang="fr-FR" sz="3200" dirty="0">
                <a:solidFill>
                  <a:srgbClr val="0000CC"/>
                </a:solidFill>
              </a:rPr>
              <a:t> cyclique d’un système réversible</a:t>
            </a:r>
          </a:p>
          <a:p>
            <a:pPr algn="ctr"/>
            <a:r>
              <a:rPr lang="fr-FR" sz="3200" i="1" baseline="-25000" dirty="0">
                <a:solidFill>
                  <a:srgbClr val="0000CC"/>
                </a:solidFill>
              </a:rPr>
              <a:t>Avec réaction chimique successive (mécanisme EC)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97E2AC-EA92-4AB8-A8A5-B3675BB08641}"/>
              </a:ext>
            </a:extLst>
          </p:cNvPr>
          <p:cNvSpPr/>
          <p:nvPr/>
        </p:nvSpPr>
        <p:spPr>
          <a:xfrm>
            <a:off x="611560" y="119675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 = O + n e</a:t>
            </a:r>
            <a:r>
              <a:rPr lang="fr-FR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          X    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 non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électroactif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dans la même gamme de potentiel que O et 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  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E968CEF-FA3D-4A37-BE18-949BA8F67B27}"/>
              </a:ext>
            </a:extLst>
          </p:cNvPr>
          <p:cNvCxnSpPr/>
          <p:nvPr/>
        </p:nvCxnSpPr>
        <p:spPr>
          <a:xfrm>
            <a:off x="1043608" y="1844824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e 118">
            <a:extLst>
              <a:ext uri="{FF2B5EF4-FFF2-40B4-BE49-F238E27FC236}">
                <a16:creationId xmlns:a16="http://schemas.microsoft.com/office/drawing/2014/main" id="{3E6CCDF8-4048-4666-B666-5DF7F0D01C99}"/>
              </a:ext>
            </a:extLst>
          </p:cNvPr>
          <p:cNvGrpSpPr/>
          <p:nvPr/>
        </p:nvGrpSpPr>
        <p:grpSpPr>
          <a:xfrm>
            <a:off x="3881407" y="2348880"/>
            <a:ext cx="5299105" cy="4320480"/>
            <a:chOff x="3785428" y="610466"/>
            <a:chExt cx="5299105" cy="4320480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14EAB436-324D-4F9F-874D-85C537F2FF94}"/>
                </a:ext>
              </a:extLst>
            </p:cNvPr>
            <p:cNvGrpSpPr/>
            <p:nvPr/>
          </p:nvGrpSpPr>
          <p:grpSpPr>
            <a:xfrm>
              <a:off x="3785428" y="692696"/>
              <a:ext cx="5044992" cy="4238250"/>
              <a:chOff x="3785428" y="692696"/>
              <a:chExt cx="5044992" cy="4238250"/>
            </a:xfrm>
          </p:grpSpPr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id="{10FC01D7-A45C-4E37-BEFF-AC6D39107678}"/>
                  </a:ext>
                </a:extLst>
              </p:cNvPr>
              <p:cNvSpPr txBox="1"/>
              <p:nvPr/>
            </p:nvSpPr>
            <p:spPr>
              <a:xfrm>
                <a:off x="6017184" y="2906150"/>
                <a:ext cx="720069" cy="383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/>
                  <a:t>E</a:t>
                </a:r>
                <a:r>
                  <a:rPr lang="fr-FR" baseline="-25000" dirty="0" err="1"/>
                  <a:t>eq</a:t>
                </a:r>
                <a:endParaRPr lang="fr-FR" baseline="-25000" dirty="0"/>
              </a:p>
            </p:txBody>
          </p:sp>
          <p:grpSp>
            <p:nvGrpSpPr>
              <p:cNvPr id="124" name="Groupe 123">
                <a:extLst>
                  <a:ext uri="{FF2B5EF4-FFF2-40B4-BE49-F238E27FC236}">
                    <a16:creationId xmlns:a16="http://schemas.microsoft.com/office/drawing/2014/main" id="{0CAD0E02-8F9A-40F4-BB23-C072CC38266F}"/>
                  </a:ext>
                </a:extLst>
              </p:cNvPr>
              <p:cNvGrpSpPr/>
              <p:nvPr/>
            </p:nvGrpSpPr>
            <p:grpSpPr>
              <a:xfrm>
                <a:off x="3785428" y="692696"/>
                <a:ext cx="5044992" cy="4238250"/>
                <a:chOff x="2604828" y="399394"/>
                <a:chExt cx="5044992" cy="4238250"/>
              </a:xfrm>
            </p:grpSpPr>
            <p:cxnSp>
              <p:nvCxnSpPr>
                <p:cNvPr id="126" name="Connecteur droit 125">
                  <a:extLst>
                    <a:ext uri="{FF2B5EF4-FFF2-40B4-BE49-F238E27FC236}">
                      <a16:creationId xmlns:a16="http://schemas.microsoft.com/office/drawing/2014/main" id="{47CB1A01-EECA-4719-A56C-287BDE643977}"/>
                    </a:ext>
                  </a:extLst>
                </p:cNvPr>
                <p:cNvCxnSpPr/>
                <p:nvPr/>
              </p:nvCxnSpPr>
              <p:spPr>
                <a:xfrm>
                  <a:off x="2604828" y="2577709"/>
                  <a:ext cx="4847492" cy="771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necteur droit 126">
                  <a:extLst>
                    <a:ext uri="{FF2B5EF4-FFF2-40B4-BE49-F238E27FC236}">
                      <a16:creationId xmlns:a16="http://schemas.microsoft.com/office/drawing/2014/main" id="{6C8FDD6B-16B7-43E4-9F1C-29700747E1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72980" y="557391"/>
                  <a:ext cx="0" cy="408025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Triangle isocèle 127">
                  <a:extLst>
                    <a:ext uri="{FF2B5EF4-FFF2-40B4-BE49-F238E27FC236}">
                      <a16:creationId xmlns:a16="http://schemas.microsoft.com/office/drawing/2014/main" id="{6989532A-88A0-48AB-8B6B-1396CF615540}"/>
                    </a:ext>
                  </a:extLst>
                </p:cNvPr>
                <p:cNvSpPr/>
                <p:nvPr/>
              </p:nvSpPr>
              <p:spPr>
                <a:xfrm>
                  <a:off x="3858135" y="399394"/>
                  <a:ext cx="213917" cy="17457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" name="Triangle isocèle 128">
                  <a:extLst>
                    <a:ext uri="{FF2B5EF4-FFF2-40B4-BE49-F238E27FC236}">
                      <a16:creationId xmlns:a16="http://schemas.microsoft.com/office/drawing/2014/main" id="{8ECC16FA-E5C1-4FB8-948A-70AF1A9D9640}"/>
                    </a:ext>
                  </a:extLst>
                </p:cNvPr>
                <p:cNvSpPr/>
                <p:nvPr/>
              </p:nvSpPr>
              <p:spPr>
                <a:xfrm rot="5400000">
                  <a:off x="7455575" y="2498133"/>
                  <a:ext cx="213917" cy="17457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125" name="Connecteur droit 124">
                <a:extLst>
                  <a:ext uri="{FF2B5EF4-FFF2-40B4-BE49-F238E27FC236}">
                    <a16:creationId xmlns:a16="http://schemas.microsoft.com/office/drawing/2014/main" id="{1635A6E2-6109-4F1E-8667-998FDB3BF2C7}"/>
                  </a:ext>
                </a:extLst>
              </p:cNvPr>
              <p:cNvCxnSpPr/>
              <p:nvPr/>
            </p:nvCxnSpPr>
            <p:spPr>
              <a:xfrm>
                <a:off x="6146421" y="2771763"/>
                <a:ext cx="0" cy="21391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5985022C-E754-44E7-ABC9-77E7631D8E85}"/>
                </a:ext>
              </a:extLst>
            </p:cNvPr>
            <p:cNvSpPr txBox="1"/>
            <p:nvPr/>
          </p:nvSpPr>
          <p:spPr>
            <a:xfrm>
              <a:off x="8545012" y="2455331"/>
              <a:ext cx="539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C24FFB3A-4AD7-47CA-9F3F-333E886E91C4}"/>
                </a:ext>
              </a:extLst>
            </p:cNvPr>
            <p:cNvSpPr txBox="1"/>
            <p:nvPr/>
          </p:nvSpPr>
          <p:spPr>
            <a:xfrm>
              <a:off x="4775245" y="610466"/>
              <a:ext cx="3546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i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C9DABEB1-0F3C-47BF-A125-A94ADCF9D66D}"/>
              </a:ext>
            </a:extLst>
          </p:cNvPr>
          <p:cNvGrpSpPr/>
          <p:nvPr/>
        </p:nvGrpSpPr>
        <p:grpSpPr>
          <a:xfrm>
            <a:off x="3593375" y="1958584"/>
            <a:ext cx="6091193" cy="2635152"/>
            <a:chOff x="1763688" y="302400"/>
            <a:chExt cx="6091193" cy="2635152"/>
          </a:xfrm>
        </p:grpSpPr>
        <p:cxnSp>
          <p:nvCxnSpPr>
            <p:cNvPr id="131" name="Connecteur droit 130">
              <a:extLst>
                <a:ext uri="{FF2B5EF4-FFF2-40B4-BE49-F238E27FC236}">
                  <a16:creationId xmlns:a16="http://schemas.microsoft.com/office/drawing/2014/main" id="{6144F359-52E5-4E7E-94C3-C5F4AADD2299}"/>
                </a:ext>
              </a:extLst>
            </p:cNvPr>
            <p:cNvCxnSpPr>
              <a:cxnSpLocks/>
            </p:cNvCxnSpPr>
            <p:nvPr/>
          </p:nvCxnSpPr>
          <p:spPr>
            <a:xfrm>
              <a:off x="5094000" y="1378800"/>
              <a:ext cx="332344" cy="394535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Arc 131">
              <a:extLst>
                <a:ext uri="{FF2B5EF4-FFF2-40B4-BE49-F238E27FC236}">
                  <a16:creationId xmlns:a16="http://schemas.microsoft.com/office/drawing/2014/main" id="{672994B9-349F-4E6B-B5DB-D71E591B7B08}"/>
                </a:ext>
              </a:extLst>
            </p:cNvPr>
            <p:cNvSpPr/>
            <p:nvPr/>
          </p:nvSpPr>
          <p:spPr>
            <a:xfrm rot="10800000" flipV="1">
              <a:off x="4210296" y="1130400"/>
              <a:ext cx="953785" cy="1785205"/>
            </a:xfrm>
            <a:prstGeom prst="arc">
              <a:avLst>
                <a:gd name="adj1" fmla="val 16200000"/>
                <a:gd name="adj2" fmla="val 19432297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sp>
          <p:nvSpPr>
            <p:cNvPr id="133" name="Arc 132">
              <a:extLst>
                <a:ext uri="{FF2B5EF4-FFF2-40B4-BE49-F238E27FC236}">
                  <a16:creationId xmlns:a16="http://schemas.microsoft.com/office/drawing/2014/main" id="{E9E12411-E571-4F72-9DB0-8FA383AEF918}"/>
                </a:ext>
              </a:extLst>
            </p:cNvPr>
            <p:cNvSpPr/>
            <p:nvPr/>
          </p:nvSpPr>
          <p:spPr>
            <a:xfrm flipV="1">
              <a:off x="1763688" y="1123200"/>
              <a:ext cx="2350800" cy="1807200"/>
            </a:xfrm>
            <a:prstGeom prst="arc">
              <a:avLst>
                <a:gd name="adj1" fmla="val 16200000"/>
                <a:gd name="adj2" fmla="val 20694959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47A16C53-C57F-415E-8A4D-E02111DB5D14}"/>
                </a:ext>
              </a:extLst>
            </p:cNvPr>
            <p:cNvCxnSpPr/>
            <p:nvPr/>
          </p:nvCxnSpPr>
          <p:spPr>
            <a:xfrm flipV="1">
              <a:off x="2231113" y="2930352"/>
              <a:ext cx="740331" cy="720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Arc 134">
              <a:extLst>
                <a:ext uri="{FF2B5EF4-FFF2-40B4-BE49-F238E27FC236}">
                  <a16:creationId xmlns:a16="http://schemas.microsoft.com/office/drawing/2014/main" id="{ED93B8E7-5D83-46B7-9E43-187C8CDE8BBC}"/>
                </a:ext>
              </a:extLst>
            </p:cNvPr>
            <p:cNvSpPr/>
            <p:nvPr/>
          </p:nvSpPr>
          <p:spPr>
            <a:xfrm flipH="1" flipV="1">
              <a:off x="5227200" y="302400"/>
              <a:ext cx="2627681" cy="1920672"/>
            </a:xfrm>
            <a:prstGeom prst="arc">
              <a:avLst>
                <a:gd name="adj1" fmla="val 15981075"/>
                <a:gd name="adj2" fmla="val 20135773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sp>
          <p:nvSpPr>
            <p:cNvPr id="136" name="Arc 135">
              <a:extLst>
                <a:ext uri="{FF2B5EF4-FFF2-40B4-BE49-F238E27FC236}">
                  <a16:creationId xmlns:a16="http://schemas.microsoft.com/office/drawing/2014/main" id="{53E34E12-FF1C-4343-8164-2E9314C416BB}"/>
                </a:ext>
              </a:extLst>
            </p:cNvPr>
            <p:cNvSpPr/>
            <p:nvPr/>
          </p:nvSpPr>
          <p:spPr>
            <a:xfrm rot="10800000" flipH="1" flipV="1">
              <a:off x="4006352" y="1130400"/>
              <a:ext cx="1283269" cy="1785205"/>
            </a:xfrm>
            <a:prstGeom prst="arc">
              <a:avLst>
                <a:gd name="adj1" fmla="val 16200000"/>
                <a:gd name="adj2" fmla="val 18304081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00CC"/>
                </a:solidFill>
              </a:endParaRPr>
            </a:p>
          </p:txBody>
        </p:sp>
        <p:cxnSp>
          <p:nvCxnSpPr>
            <p:cNvPr id="137" name="Connecteur droit 136">
              <a:extLst>
                <a:ext uri="{FF2B5EF4-FFF2-40B4-BE49-F238E27FC236}">
                  <a16:creationId xmlns:a16="http://schemas.microsoft.com/office/drawing/2014/main" id="{F244CD6E-A0AF-4784-A0CA-0000945AB0A6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4042800" y="1684800"/>
              <a:ext cx="201893" cy="650592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A9371708-6FF3-44D0-9053-7B83610DB371}"/>
              </a:ext>
            </a:extLst>
          </p:cNvPr>
          <p:cNvGrpSpPr/>
          <p:nvPr/>
        </p:nvGrpSpPr>
        <p:grpSpPr>
          <a:xfrm>
            <a:off x="5688427" y="3108190"/>
            <a:ext cx="2084744" cy="369332"/>
            <a:chOff x="5688427" y="1884054"/>
            <a:chExt cx="2084744" cy="369332"/>
          </a:xfrm>
        </p:grpSpPr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62A21240-5B30-4CDC-856D-1730D096BA1A}"/>
                </a:ext>
              </a:extLst>
            </p:cNvPr>
            <p:cNvSpPr txBox="1"/>
            <p:nvPr/>
          </p:nvSpPr>
          <p:spPr>
            <a:xfrm>
              <a:off x="5688427" y="1884054"/>
              <a:ext cx="2084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00CC"/>
                  </a:solidFill>
                </a:rPr>
                <a:t>R                            </a:t>
              </a:r>
              <a:r>
                <a:rPr lang="fr-FR" dirty="0">
                  <a:solidFill>
                    <a:srgbClr val="0000CC"/>
                  </a:solidFill>
                  <a:sym typeface="Wingdings" panose="05000000000000000000" pitchFamily="2" charset="2"/>
                </a:rPr>
                <a:t>O</a:t>
              </a:r>
              <a:endParaRPr lang="fr-FR" dirty="0">
                <a:solidFill>
                  <a:srgbClr val="0000CC"/>
                </a:solidFill>
              </a:endParaRPr>
            </a:p>
          </p:txBody>
        </p:sp>
        <p:cxnSp>
          <p:nvCxnSpPr>
            <p:cNvPr id="140" name="Connecteur droit avec flèche 139">
              <a:extLst>
                <a:ext uri="{FF2B5EF4-FFF2-40B4-BE49-F238E27FC236}">
                  <a16:creationId xmlns:a16="http://schemas.microsoft.com/office/drawing/2014/main" id="{4494B722-98AA-4F5C-BC1C-A167C9B59AAD}"/>
                </a:ext>
              </a:extLst>
            </p:cNvPr>
            <p:cNvCxnSpPr/>
            <p:nvPr/>
          </p:nvCxnSpPr>
          <p:spPr>
            <a:xfrm flipV="1">
              <a:off x="5976537" y="2068720"/>
              <a:ext cx="1328193" cy="0"/>
            </a:xfrm>
            <a:prstGeom prst="straightConnector1">
              <a:avLst/>
            </a:prstGeom>
            <a:ln w="3492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9EAE974-49AD-4E2F-ADC2-9FDF77238A3F}"/>
              </a:ext>
            </a:extLst>
          </p:cNvPr>
          <p:cNvGrpSpPr/>
          <p:nvPr/>
        </p:nvGrpSpPr>
        <p:grpSpPr>
          <a:xfrm>
            <a:off x="2801287" y="3888184"/>
            <a:ext cx="6092958" cy="2640792"/>
            <a:chOff x="889200" y="2948400"/>
            <a:chExt cx="6092958" cy="2640792"/>
          </a:xfrm>
        </p:grpSpPr>
        <p:grpSp>
          <p:nvGrpSpPr>
            <p:cNvPr id="142" name="Groupe 141">
              <a:extLst>
                <a:ext uri="{FF2B5EF4-FFF2-40B4-BE49-F238E27FC236}">
                  <a16:creationId xmlns:a16="http://schemas.microsoft.com/office/drawing/2014/main" id="{3A0A0F32-D565-4BD2-9CE9-E57264253A4B}"/>
                </a:ext>
              </a:extLst>
            </p:cNvPr>
            <p:cNvGrpSpPr/>
            <p:nvPr/>
          </p:nvGrpSpPr>
          <p:grpSpPr>
            <a:xfrm>
              <a:off x="889200" y="2950634"/>
              <a:ext cx="6092958" cy="2638558"/>
              <a:chOff x="889200" y="2950634"/>
              <a:chExt cx="6092958" cy="2638558"/>
            </a:xfrm>
          </p:grpSpPr>
          <p:cxnSp>
            <p:nvCxnSpPr>
              <p:cNvPr id="144" name="Connecteur droit 143">
                <a:extLst>
                  <a:ext uri="{FF2B5EF4-FFF2-40B4-BE49-F238E27FC236}">
                    <a16:creationId xmlns:a16="http://schemas.microsoft.com/office/drawing/2014/main" id="{919F7BFF-F90D-42CE-9FAB-C2D563E8A497}"/>
                  </a:ext>
                </a:extLst>
              </p:cNvPr>
              <p:cNvCxnSpPr/>
              <p:nvPr/>
            </p:nvCxnSpPr>
            <p:spPr>
              <a:xfrm flipV="1">
                <a:off x="5784713" y="2964792"/>
                <a:ext cx="740331" cy="108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Arc 144">
                <a:extLst>
                  <a:ext uri="{FF2B5EF4-FFF2-40B4-BE49-F238E27FC236}">
                    <a16:creationId xmlns:a16="http://schemas.microsoft.com/office/drawing/2014/main" id="{589E1C9B-8BBC-40D1-9ED6-3B30126D562D}"/>
                  </a:ext>
                </a:extLst>
              </p:cNvPr>
              <p:cNvSpPr/>
              <p:nvPr/>
            </p:nvSpPr>
            <p:spPr>
              <a:xfrm flipH="1">
                <a:off x="4626983" y="2972887"/>
                <a:ext cx="2355175" cy="1785205"/>
              </a:xfrm>
              <a:prstGeom prst="arc">
                <a:avLst>
                  <a:gd name="adj1" fmla="val 16200000"/>
                  <a:gd name="adj2" fmla="val 20694959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6" name="Connecteur droit 145">
                <a:extLst>
                  <a:ext uri="{FF2B5EF4-FFF2-40B4-BE49-F238E27FC236}">
                    <a16:creationId xmlns:a16="http://schemas.microsoft.com/office/drawing/2014/main" id="{E68045BE-B887-4809-AC12-84BDAD075A76}"/>
                  </a:ext>
                </a:extLst>
              </p:cNvPr>
              <p:cNvCxnSpPr/>
              <p:nvPr/>
            </p:nvCxnSpPr>
            <p:spPr>
              <a:xfrm flipV="1">
                <a:off x="4507200" y="3556544"/>
                <a:ext cx="192080" cy="6372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Arc 146">
                <a:extLst>
                  <a:ext uri="{FF2B5EF4-FFF2-40B4-BE49-F238E27FC236}">
                    <a16:creationId xmlns:a16="http://schemas.microsoft.com/office/drawing/2014/main" id="{8D385864-F245-471B-9876-2179B2A900AC}"/>
                  </a:ext>
                </a:extLst>
              </p:cNvPr>
              <p:cNvSpPr/>
              <p:nvPr/>
            </p:nvSpPr>
            <p:spPr>
              <a:xfrm rot="10800000" flipH="1">
                <a:off x="3592019" y="2950634"/>
                <a:ext cx="954529" cy="1785600"/>
              </a:xfrm>
              <a:prstGeom prst="arc">
                <a:avLst>
                  <a:gd name="adj1" fmla="val 16200000"/>
                  <a:gd name="adj2" fmla="val 19432297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8" name="Connecteur droit 147">
                <a:extLst>
                  <a:ext uri="{FF2B5EF4-FFF2-40B4-BE49-F238E27FC236}">
                    <a16:creationId xmlns:a16="http://schemas.microsoft.com/office/drawing/2014/main" id="{B135EC55-8055-472C-95D7-2ADB0918C84C}"/>
                  </a:ext>
                </a:extLst>
              </p:cNvPr>
              <p:cNvCxnSpPr/>
              <p:nvPr/>
            </p:nvCxnSpPr>
            <p:spPr>
              <a:xfrm>
                <a:off x="3315600" y="4114286"/>
                <a:ext cx="332344" cy="394535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Arc 148">
                <a:extLst>
                  <a:ext uri="{FF2B5EF4-FFF2-40B4-BE49-F238E27FC236}">
                    <a16:creationId xmlns:a16="http://schemas.microsoft.com/office/drawing/2014/main" id="{8FEFE581-5A7C-4551-A85D-F5CEAFB43FA6}"/>
                  </a:ext>
                </a:extLst>
              </p:cNvPr>
              <p:cNvSpPr/>
              <p:nvPr/>
            </p:nvSpPr>
            <p:spPr>
              <a:xfrm>
                <a:off x="889200" y="3666792"/>
                <a:ext cx="2628000" cy="1922400"/>
              </a:xfrm>
              <a:prstGeom prst="arc">
                <a:avLst>
                  <a:gd name="adj1" fmla="val 15981075"/>
                  <a:gd name="adj2" fmla="val 20135773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43" name="Arc 142">
              <a:extLst>
                <a:ext uri="{FF2B5EF4-FFF2-40B4-BE49-F238E27FC236}">
                  <a16:creationId xmlns:a16="http://schemas.microsoft.com/office/drawing/2014/main" id="{33463D4A-4070-4E39-BE32-86D84A54C571}"/>
                </a:ext>
              </a:extLst>
            </p:cNvPr>
            <p:cNvSpPr/>
            <p:nvPr/>
          </p:nvSpPr>
          <p:spPr>
            <a:xfrm rot="10800000">
              <a:off x="3430010" y="2948400"/>
              <a:ext cx="1285200" cy="1785600"/>
            </a:xfrm>
            <a:prstGeom prst="arc">
              <a:avLst>
                <a:gd name="adj1" fmla="val 16200000"/>
                <a:gd name="adj2" fmla="val 1830408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51" name="Connecteur droit avec flèche 150">
            <a:extLst>
              <a:ext uri="{FF2B5EF4-FFF2-40B4-BE49-F238E27FC236}">
                <a16:creationId xmlns:a16="http://schemas.microsoft.com/office/drawing/2014/main" id="{EF6DAFF0-A607-4747-A96B-3C20ACBDA650}"/>
              </a:ext>
            </a:extLst>
          </p:cNvPr>
          <p:cNvCxnSpPr/>
          <p:nvPr/>
        </p:nvCxnSpPr>
        <p:spPr>
          <a:xfrm flipH="1">
            <a:off x="5187943" y="5188417"/>
            <a:ext cx="1328400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riangle isocèle 151">
            <a:extLst>
              <a:ext uri="{FF2B5EF4-FFF2-40B4-BE49-F238E27FC236}">
                <a16:creationId xmlns:a16="http://schemas.microsoft.com/office/drawing/2014/main" id="{74BC7E6F-4A3A-4397-8BEC-78EA3F657499}"/>
              </a:ext>
            </a:extLst>
          </p:cNvPr>
          <p:cNvSpPr/>
          <p:nvPr/>
        </p:nvSpPr>
        <p:spPr>
          <a:xfrm rot="5400000">
            <a:off x="3472208" y="4525336"/>
            <a:ext cx="213917" cy="17457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ZoneTexte 152">
            <a:extLst>
              <a:ext uri="{FF2B5EF4-FFF2-40B4-BE49-F238E27FC236}">
                <a16:creationId xmlns:a16="http://schemas.microsoft.com/office/drawing/2014/main" id="{D46BB2F3-8630-42EE-B108-FF34EC6BDAD8}"/>
              </a:ext>
            </a:extLst>
          </p:cNvPr>
          <p:cNvSpPr txBox="1"/>
          <p:nvPr/>
        </p:nvSpPr>
        <p:spPr>
          <a:xfrm>
            <a:off x="3384407" y="4197003"/>
            <a:ext cx="539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154" name="Triangle isocèle 153">
            <a:extLst>
              <a:ext uri="{FF2B5EF4-FFF2-40B4-BE49-F238E27FC236}">
                <a16:creationId xmlns:a16="http://schemas.microsoft.com/office/drawing/2014/main" id="{4B0F4816-5EDB-46A9-AD84-44751435130E}"/>
              </a:ext>
            </a:extLst>
          </p:cNvPr>
          <p:cNvSpPr/>
          <p:nvPr/>
        </p:nvSpPr>
        <p:spPr>
          <a:xfrm>
            <a:off x="287983" y="2473879"/>
            <a:ext cx="213917" cy="17457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0BCFDEB4-E69C-45F2-B0AA-56ECFB609270}"/>
              </a:ext>
            </a:extLst>
          </p:cNvPr>
          <p:cNvSpPr txBox="1"/>
          <p:nvPr/>
        </p:nvSpPr>
        <p:spPr>
          <a:xfrm>
            <a:off x="24493" y="2391649"/>
            <a:ext cx="354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7A3AE3B8-5353-41BD-894B-FF948B9C90DF}"/>
              </a:ext>
            </a:extLst>
          </p:cNvPr>
          <p:cNvSpPr txBox="1"/>
          <p:nvPr/>
        </p:nvSpPr>
        <p:spPr>
          <a:xfrm>
            <a:off x="3948119" y="4563077"/>
            <a:ext cx="74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00CC"/>
                </a:solidFill>
              </a:rPr>
              <a:t>E</a:t>
            </a:r>
            <a:r>
              <a:rPr lang="fr-FR" baseline="-25000" dirty="0" err="1">
                <a:solidFill>
                  <a:srgbClr val="0000CC"/>
                </a:solidFill>
              </a:rPr>
              <a:t>i</a:t>
            </a:r>
            <a:endParaRPr lang="fr-FR" baseline="-25000" dirty="0">
              <a:solidFill>
                <a:srgbClr val="0000CC"/>
              </a:solidFill>
            </a:endParaRP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788DF2A4-CECC-4893-9106-3995AA9D21F4}"/>
              </a:ext>
            </a:extLst>
          </p:cNvPr>
          <p:cNvSpPr txBox="1"/>
          <p:nvPr/>
        </p:nvSpPr>
        <p:spPr>
          <a:xfrm>
            <a:off x="8244408" y="4563077"/>
            <a:ext cx="74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00CC"/>
                </a:solidFill>
              </a:rPr>
              <a:t>E</a:t>
            </a:r>
            <a:r>
              <a:rPr lang="fr-FR" baseline="-25000" dirty="0" err="1">
                <a:solidFill>
                  <a:srgbClr val="0000CC"/>
                </a:solidFill>
              </a:rPr>
              <a:t>f</a:t>
            </a:r>
            <a:endParaRPr lang="fr-FR" baseline="-25000" dirty="0">
              <a:solidFill>
                <a:srgbClr val="0000CC"/>
              </a:solidFill>
            </a:endParaRP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F7980AB8-ED2C-4692-8347-9E2F5ACBD452}"/>
              </a:ext>
            </a:extLst>
          </p:cNvPr>
          <p:cNvCxnSpPr>
            <a:cxnSpLocks/>
            <a:stCxn id="135" idx="0"/>
          </p:cNvCxnSpPr>
          <p:nvPr/>
        </p:nvCxnSpPr>
        <p:spPr>
          <a:xfrm>
            <a:off x="8431901" y="3878214"/>
            <a:ext cx="0" cy="751019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D0F02121-B624-44A4-99C4-3284F4BB8209}"/>
              </a:ext>
            </a:extLst>
          </p:cNvPr>
          <p:cNvCxnSpPr/>
          <p:nvPr/>
        </p:nvCxnSpPr>
        <p:spPr>
          <a:xfrm flipV="1">
            <a:off x="394941" y="3135736"/>
            <a:ext cx="1440755" cy="2436626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7FB27C3F-C526-4107-855C-7D9EC76DC63C}"/>
              </a:ext>
            </a:extLst>
          </p:cNvPr>
          <p:cNvCxnSpPr/>
          <p:nvPr/>
        </p:nvCxnSpPr>
        <p:spPr>
          <a:xfrm>
            <a:off x="1824242" y="3135736"/>
            <a:ext cx="1440000" cy="243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39E59FA5-1AD9-4B6C-902D-D49AEA2F2B95}"/>
              </a:ext>
            </a:extLst>
          </p:cNvPr>
          <p:cNvGrpSpPr/>
          <p:nvPr/>
        </p:nvGrpSpPr>
        <p:grpSpPr>
          <a:xfrm>
            <a:off x="345480" y="2576315"/>
            <a:ext cx="3146400" cy="4080253"/>
            <a:chOff x="3674137" y="850693"/>
            <a:chExt cx="4862785" cy="4080253"/>
          </a:xfrm>
        </p:grpSpPr>
        <p:grpSp>
          <p:nvGrpSpPr>
            <p:cNvPr id="162" name="Groupe 161">
              <a:extLst>
                <a:ext uri="{FF2B5EF4-FFF2-40B4-BE49-F238E27FC236}">
                  <a16:creationId xmlns:a16="http://schemas.microsoft.com/office/drawing/2014/main" id="{A1538131-F14D-4BD5-BAE0-D25AE9A77F9F}"/>
                </a:ext>
              </a:extLst>
            </p:cNvPr>
            <p:cNvGrpSpPr/>
            <p:nvPr/>
          </p:nvGrpSpPr>
          <p:grpSpPr>
            <a:xfrm>
              <a:off x="3674137" y="850693"/>
              <a:ext cx="4862785" cy="4080253"/>
              <a:chOff x="2493537" y="557391"/>
              <a:chExt cx="4862785" cy="4080253"/>
            </a:xfrm>
          </p:grpSpPr>
          <p:cxnSp>
            <p:nvCxnSpPr>
              <p:cNvPr id="164" name="Connecteur droit 163">
                <a:extLst>
                  <a:ext uri="{FF2B5EF4-FFF2-40B4-BE49-F238E27FC236}">
                    <a16:creationId xmlns:a16="http://schemas.microsoft.com/office/drawing/2014/main" id="{569F4090-28EB-460E-AAF9-295A15C1D89A}"/>
                  </a:ext>
                </a:extLst>
              </p:cNvPr>
              <p:cNvCxnSpPr/>
              <p:nvPr/>
            </p:nvCxnSpPr>
            <p:spPr>
              <a:xfrm>
                <a:off x="2493537" y="2589212"/>
                <a:ext cx="486278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cteur droit 164">
                <a:extLst>
                  <a:ext uri="{FF2B5EF4-FFF2-40B4-BE49-F238E27FC236}">
                    <a16:creationId xmlns:a16="http://schemas.microsoft.com/office/drawing/2014/main" id="{0B7D0225-226C-49F2-B743-58C1F24E2E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70899" y="557391"/>
                <a:ext cx="0" cy="40802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3" name="Connecteur droit 162">
              <a:extLst>
                <a:ext uri="{FF2B5EF4-FFF2-40B4-BE49-F238E27FC236}">
                  <a16:creationId xmlns:a16="http://schemas.microsoft.com/office/drawing/2014/main" id="{6F278A60-B730-489C-9E52-A9D33BC96E97}"/>
                </a:ext>
              </a:extLst>
            </p:cNvPr>
            <p:cNvCxnSpPr/>
            <p:nvPr/>
          </p:nvCxnSpPr>
          <p:spPr>
            <a:xfrm>
              <a:off x="5949928" y="2771763"/>
              <a:ext cx="0" cy="2139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5E657280-68A3-4499-843F-A7DEA58D5D5D}"/>
              </a:ext>
            </a:extLst>
          </p:cNvPr>
          <p:cNvGrpSpPr/>
          <p:nvPr/>
        </p:nvGrpSpPr>
        <p:grpSpPr>
          <a:xfrm>
            <a:off x="88817" y="2880628"/>
            <a:ext cx="1991363" cy="2154893"/>
            <a:chOff x="88817" y="1656492"/>
            <a:chExt cx="1991363" cy="2154893"/>
          </a:xfrm>
        </p:grpSpPr>
        <p:cxnSp>
          <p:nvCxnSpPr>
            <p:cNvPr id="168" name="Connecteur droit 167">
              <a:extLst>
                <a:ext uri="{FF2B5EF4-FFF2-40B4-BE49-F238E27FC236}">
                  <a16:creationId xmlns:a16="http://schemas.microsoft.com/office/drawing/2014/main" id="{BF224D84-35C3-4FBA-90BA-610D5258A5A7}"/>
                </a:ext>
              </a:extLst>
            </p:cNvPr>
            <p:cNvCxnSpPr/>
            <p:nvPr/>
          </p:nvCxnSpPr>
          <p:spPr>
            <a:xfrm flipH="1">
              <a:off x="394941" y="1911600"/>
              <a:ext cx="1429302" cy="0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8D15AD83-D640-4305-9A4C-D62DC69E02B5}"/>
                </a:ext>
              </a:extLst>
            </p:cNvPr>
            <p:cNvSpPr txBox="1"/>
            <p:nvPr/>
          </p:nvSpPr>
          <p:spPr>
            <a:xfrm>
              <a:off x="88817" y="1656492"/>
              <a:ext cx="740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>
                  <a:solidFill>
                    <a:srgbClr val="0000CC"/>
                  </a:solidFill>
                </a:rPr>
                <a:t>E</a:t>
              </a:r>
              <a:r>
                <a:rPr lang="fr-FR" baseline="-25000" dirty="0" err="1">
                  <a:solidFill>
                    <a:srgbClr val="0000CC"/>
                  </a:solidFill>
                </a:rPr>
                <a:t>f</a:t>
              </a:r>
              <a:endParaRPr lang="fr-FR" baseline="-25000" dirty="0">
                <a:solidFill>
                  <a:srgbClr val="0000CC"/>
                </a:solidFill>
              </a:endParaRPr>
            </a:p>
          </p:txBody>
        </p:sp>
        <p:sp>
          <p:nvSpPr>
            <p:cNvPr id="170" name="ZoneTexte 169">
              <a:extLst>
                <a:ext uri="{FF2B5EF4-FFF2-40B4-BE49-F238E27FC236}">
                  <a16:creationId xmlns:a16="http://schemas.microsoft.com/office/drawing/2014/main" id="{7005E3FB-3614-4B3F-8222-AB54DC74B4D6}"/>
                </a:ext>
              </a:extLst>
            </p:cNvPr>
            <p:cNvSpPr txBox="1"/>
            <p:nvPr/>
          </p:nvSpPr>
          <p:spPr>
            <a:xfrm>
              <a:off x="1691681" y="3442053"/>
              <a:ext cx="388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00CC"/>
                  </a:solidFill>
                </a:rPr>
                <a:t>t</a:t>
              </a:r>
              <a:r>
                <a:rPr lang="fr-FR" baseline="-25000" dirty="0">
                  <a:solidFill>
                    <a:srgbClr val="0000CC"/>
                  </a:solidFill>
                </a:rPr>
                <a:t>1</a:t>
              </a:r>
            </a:p>
          </p:txBody>
        </p:sp>
      </p:grpSp>
      <p:sp>
        <p:nvSpPr>
          <p:cNvPr id="171" name="ZoneTexte 170">
            <a:extLst>
              <a:ext uri="{FF2B5EF4-FFF2-40B4-BE49-F238E27FC236}">
                <a16:creationId xmlns:a16="http://schemas.microsoft.com/office/drawing/2014/main" id="{B7ABDDA0-75DB-4488-803A-95B9ED2D1932}"/>
              </a:ext>
            </a:extLst>
          </p:cNvPr>
          <p:cNvSpPr txBox="1"/>
          <p:nvPr/>
        </p:nvSpPr>
        <p:spPr>
          <a:xfrm>
            <a:off x="91470" y="5309278"/>
            <a:ext cx="74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0000CC"/>
                </a:solidFill>
              </a:rPr>
              <a:t>E</a:t>
            </a:r>
            <a:r>
              <a:rPr lang="fr-FR" baseline="-25000" dirty="0" err="1">
                <a:solidFill>
                  <a:srgbClr val="0000CC"/>
                </a:solidFill>
              </a:rPr>
              <a:t>i</a:t>
            </a:r>
            <a:endParaRPr lang="fr-FR" baseline="-25000" dirty="0">
              <a:solidFill>
                <a:srgbClr val="0000CC"/>
              </a:solidFill>
            </a:endParaRPr>
          </a:p>
        </p:txBody>
      </p:sp>
      <p:grpSp>
        <p:nvGrpSpPr>
          <p:cNvPr id="172" name="Groupe 171">
            <a:extLst>
              <a:ext uri="{FF2B5EF4-FFF2-40B4-BE49-F238E27FC236}">
                <a16:creationId xmlns:a16="http://schemas.microsoft.com/office/drawing/2014/main" id="{9F48ECF5-E6F6-498F-B9A5-3EC21CFC4A2B}"/>
              </a:ext>
            </a:extLst>
          </p:cNvPr>
          <p:cNvGrpSpPr/>
          <p:nvPr/>
        </p:nvGrpSpPr>
        <p:grpSpPr>
          <a:xfrm>
            <a:off x="406394" y="4118900"/>
            <a:ext cx="3008912" cy="1439636"/>
            <a:chOff x="406394" y="3861124"/>
            <a:chExt cx="3008912" cy="1439636"/>
          </a:xfrm>
        </p:grpSpPr>
        <p:cxnSp>
          <p:nvCxnSpPr>
            <p:cNvPr id="173" name="Connecteur droit 172">
              <a:extLst>
                <a:ext uri="{FF2B5EF4-FFF2-40B4-BE49-F238E27FC236}">
                  <a16:creationId xmlns:a16="http://schemas.microsoft.com/office/drawing/2014/main" id="{1076F359-E609-40F2-AB71-4E7D8D19D1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6394" y="5300760"/>
              <a:ext cx="2857848" cy="0"/>
            </a:xfrm>
            <a:prstGeom prst="line">
              <a:avLst/>
            </a:prstGeom>
            <a:ln w="1905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D2A46A4F-D934-41A9-A034-BEB69587156F}"/>
                </a:ext>
              </a:extLst>
            </p:cNvPr>
            <p:cNvSpPr/>
            <p:nvPr/>
          </p:nvSpPr>
          <p:spPr>
            <a:xfrm>
              <a:off x="3075148" y="3861124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CC"/>
                  </a:solidFill>
                </a:rPr>
                <a:t>t</a:t>
              </a:r>
              <a:r>
                <a:rPr lang="fr-FR" baseline="-25000" dirty="0">
                  <a:solidFill>
                    <a:srgbClr val="0000CC"/>
                  </a:solidFill>
                </a:rPr>
                <a:t>2</a:t>
              </a:r>
            </a:p>
          </p:txBody>
        </p:sp>
      </p:grp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F4AA4038-1DF8-4148-A0AE-73D1368D8BCF}"/>
              </a:ext>
            </a:extLst>
          </p:cNvPr>
          <p:cNvCxnSpPr/>
          <p:nvPr/>
        </p:nvCxnSpPr>
        <p:spPr>
          <a:xfrm>
            <a:off x="3258000" y="4509120"/>
            <a:ext cx="0" cy="2139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ZoneTexte 184">
            <a:extLst>
              <a:ext uri="{FF2B5EF4-FFF2-40B4-BE49-F238E27FC236}">
                <a16:creationId xmlns:a16="http://schemas.microsoft.com/office/drawing/2014/main" id="{5EDC6392-2A13-4A20-927F-0F6CA425C694}"/>
              </a:ext>
            </a:extLst>
          </p:cNvPr>
          <p:cNvSpPr txBox="1"/>
          <p:nvPr/>
        </p:nvSpPr>
        <p:spPr>
          <a:xfrm>
            <a:off x="5560031" y="5705380"/>
            <a:ext cx="3488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1600" u="sng" dirty="0"/>
              <a:t>balayage retour</a:t>
            </a:r>
          </a:p>
          <a:p>
            <a:r>
              <a:rPr lang="fr-FR" sz="1600" dirty="0"/>
              <a:t>           vitesse de balayage très rapide</a:t>
            </a:r>
          </a:p>
          <a:p>
            <a:r>
              <a:rPr lang="fr-FR" sz="1600" dirty="0"/>
              <a:t>           vitesse de balayage très lente</a:t>
            </a:r>
          </a:p>
          <a:p>
            <a:r>
              <a:rPr lang="fr-FR" sz="1600" dirty="0"/>
              <a:t>           vitesse de balayage intermédiaire</a:t>
            </a:r>
          </a:p>
        </p:txBody>
      </p:sp>
      <p:cxnSp>
        <p:nvCxnSpPr>
          <p:cNvPr id="186" name="Connecteur droit 185">
            <a:extLst>
              <a:ext uri="{FF2B5EF4-FFF2-40B4-BE49-F238E27FC236}">
                <a16:creationId xmlns:a16="http://schemas.microsoft.com/office/drawing/2014/main" id="{2E5A65D3-7DD8-4DDE-8922-CD78014A2D46}"/>
              </a:ext>
            </a:extLst>
          </p:cNvPr>
          <p:cNvCxnSpPr/>
          <p:nvPr/>
        </p:nvCxnSpPr>
        <p:spPr>
          <a:xfrm>
            <a:off x="5652120" y="6167723"/>
            <a:ext cx="3560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294739B9-DF86-4AB5-A240-45330BCB2E4A}"/>
              </a:ext>
            </a:extLst>
          </p:cNvPr>
          <p:cNvCxnSpPr/>
          <p:nvPr/>
        </p:nvCxnSpPr>
        <p:spPr>
          <a:xfrm>
            <a:off x="5652120" y="6417875"/>
            <a:ext cx="3560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EACA39A9-A812-453E-948C-A883DE1D7283}"/>
              </a:ext>
            </a:extLst>
          </p:cNvPr>
          <p:cNvCxnSpPr/>
          <p:nvPr/>
        </p:nvCxnSpPr>
        <p:spPr>
          <a:xfrm>
            <a:off x="5652120" y="6671779"/>
            <a:ext cx="356066" cy="0"/>
          </a:xfrm>
          <a:prstGeom prst="line">
            <a:avLst/>
          </a:prstGeom>
          <a:ln w="28575">
            <a:solidFill>
              <a:srgbClr val="E818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9" name="Groupe 198">
            <a:extLst>
              <a:ext uri="{FF2B5EF4-FFF2-40B4-BE49-F238E27FC236}">
                <a16:creationId xmlns:a16="http://schemas.microsoft.com/office/drawing/2014/main" id="{76BCFE3C-C242-4B2F-A983-20A2E83C04A0}"/>
              </a:ext>
            </a:extLst>
          </p:cNvPr>
          <p:cNvGrpSpPr/>
          <p:nvPr/>
        </p:nvGrpSpPr>
        <p:grpSpPr>
          <a:xfrm>
            <a:off x="3059832" y="3468894"/>
            <a:ext cx="6643338" cy="1840384"/>
            <a:chOff x="3059832" y="3468894"/>
            <a:chExt cx="6643338" cy="1840384"/>
          </a:xfrm>
        </p:grpSpPr>
        <p:sp>
          <p:nvSpPr>
            <p:cNvPr id="189" name="Arc 188">
              <a:extLst>
                <a:ext uri="{FF2B5EF4-FFF2-40B4-BE49-F238E27FC236}">
                  <a16:creationId xmlns:a16="http://schemas.microsoft.com/office/drawing/2014/main" id="{179B28A7-6E5C-4B10-8989-783DDF664EE0}"/>
                </a:ext>
              </a:extLst>
            </p:cNvPr>
            <p:cNvSpPr/>
            <p:nvPr/>
          </p:nvSpPr>
          <p:spPr>
            <a:xfrm flipH="1">
              <a:off x="5980777" y="3885034"/>
              <a:ext cx="3722393" cy="1424244"/>
            </a:xfrm>
            <a:prstGeom prst="arc">
              <a:avLst>
                <a:gd name="adj1" fmla="val 16200000"/>
                <a:gd name="adj2" fmla="val 20694959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90" name="Arc 189">
              <a:extLst>
                <a:ext uri="{FF2B5EF4-FFF2-40B4-BE49-F238E27FC236}">
                  <a16:creationId xmlns:a16="http://schemas.microsoft.com/office/drawing/2014/main" id="{5ABCF0F1-54D5-469D-A682-A45CCF8583B5}"/>
                </a:ext>
              </a:extLst>
            </p:cNvPr>
            <p:cNvSpPr/>
            <p:nvPr/>
          </p:nvSpPr>
          <p:spPr>
            <a:xfrm flipV="1">
              <a:off x="3059832" y="3468894"/>
              <a:ext cx="3183434" cy="1138121"/>
            </a:xfrm>
            <a:prstGeom prst="arc">
              <a:avLst>
                <a:gd name="adj1" fmla="val 16200000"/>
                <a:gd name="adj2" fmla="val 20694959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FF0000"/>
                </a:solidFill>
              </a:endParaRPr>
            </a:p>
          </p:txBody>
        </p:sp>
        <p:cxnSp>
          <p:nvCxnSpPr>
            <p:cNvPr id="192" name="Connecteur droit 191">
              <a:extLst>
                <a:ext uri="{FF2B5EF4-FFF2-40B4-BE49-F238E27FC236}">
                  <a16:creationId xmlns:a16="http://schemas.microsoft.com/office/drawing/2014/main" id="{3EF65550-E871-49D8-AA9A-78F678F2EF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74786" y="4608000"/>
              <a:ext cx="64123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cteur droit 193">
              <a:extLst>
                <a:ext uri="{FF2B5EF4-FFF2-40B4-BE49-F238E27FC236}">
                  <a16:creationId xmlns:a16="http://schemas.microsoft.com/office/drawing/2014/main" id="{34C49113-8348-41CA-A1A6-3C806461B5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22553" y="4172400"/>
              <a:ext cx="429624" cy="20880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cteur droit 196">
              <a:extLst>
                <a:ext uri="{FF2B5EF4-FFF2-40B4-BE49-F238E27FC236}">
                  <a16:creationId xmlns:a16="http://schemas.microsoft.com/office/drawing/2014/main" id="{13F7C753-7AE9-43BC-A499-10920F05E6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811978" y="3886330"/>
              <a:ext cx="641230" cy="13279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5" name="Connecteur droit 214">
            <a:extLst>
              <a:ext uri="{FF2B5EF4-FFF2-40B4-BE49-F238E27FC236}">
                <a16:creationId xmlns:a16="http://schemas.microsoft.com/office/drawing/2014/main" id="{D0D0ACD2-FEEC-401A-8B4A-D81958A10029}"/>
              </a:ext>
            </a:extLst>
          </p:cNvPr>
          <p:cNvCxnSpPr/>
          <p:nvPr/>
        </p:nvCxnSpPr>
        <p:spPr>
          <a:xfrm>
            <a:off x="1825200" y="3135735"/>
            <a:ext cx="1440000" cy="2437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9" name="Groupe 218">
            <a:extLst>
              <a:ext uri="{FF2B5EF4-FFF2-40B4-BE49-F238E27FC236}">
                <a16:creationId xmlns:a16="http://schemas.microsoft.com/office/drawing/2014/main" id="{1DCF09E6-6E81-43B4-978D-1EC5C3746A2F}"/>
              </a:ext>
            </a:extLst>
          </p:cNvPr>
          <p:cNvGrpSpPr/>
          <p:nvPr/>
        </p:nvGrpSpPr>
        <p:grpSpPr>
          <a:xfrm>
            <a:off x="2792958" y="3672904"/>
            <a:ext cx="6071017" cy="1665309"/>
            <a:chOff x="2792958" y="3672904"/>
            <a:chExt cx="6071017" cy="1665309"/>
          </a:xfrm>
        </p:grpSpPr>
        <p:sp>
          <p:nvSpPr>
            <p:cNvPr id="211" name="Arc 210">
              <a:extLst>
                <a:ext uri="{FF2B5EF4-FFF2-40B4-BE49-F238E27FC236}">
                  <a16:creationId xmlns:a16="http://schemas.microsoft.com/office/drawing/2014/main" id="{CB129020-F164-400F-8280-7B7651D0A30F}"/>
                </a:ext>
              </a:extLst>
            </p:cNvPr>
            <p:cNvSpPr/>
            <p:nvPr/>
          </p:nvSpPr>
          <p:spPr>
            <a:xfrm rot="11940898" flipH="1">
              <a:off x="5507005" y="3672904"/>
              <a:ext cx="954529" cy="1152255"/>
            </a:xfrm>
            <a:prstGeom prst="arc">
              <a:avLst>
                <a:gd name="adj1" fmla="val 16200000"/>
                <a:gd name="adj2" fmla="val 19432297"/>
              </a:avLst>
            </a:prstGeom>
            <a:ln w="28575">
              <a:solidFill>
                <a:srgbClr val="E818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FF0000"/>
                </a:solidFill>
              </a:endParaRPr>
            </a:p>
          </p:txBody>
        </p:sp>
        <p:grpSp>
          <p:nvGrpSpPr>
            <p:cNvPr id="218" name="Groupe 217">
              <a:extLst>
                <a:ext uri="{FF2B5EF4-FFF2-40B4-BE49-F238E27FC236}">
                  <a16:creationId xmlns:a16="http://schemas.microsoft.com/office/drawing/2014/main" id="{383EBEF7-0DFE-4F64-86F5-B6F68A8C2EF0}"/>
                </a:ext>
              </a:extLst>
            </p:cNvPr>
            <p:cNvGrpSpPr/>
            <p:nvPr/>
          </p:nvGrpSpPr>
          <p:grpSpPr>
            <a:xfrm>
              <a:off x="2792958" y="3888000"/>
              <a:ext cx="6071017" cy="1450213"/>
              <a:chOff x="2792958" y="3888000"/>
              <a:chExt cx="6071017" cy="1450213"/>
            </a:xfrm>
          </p:grpSpPr>
          <p:grpSp>
            <p:nvGrpSpPr>
              <p:cNvPr id="201" name="Groupe 200">
                <a:extLst>
                  <a:ext uri="{FF2B5EF4-FFF2-40B4-BE49-F238E27FC236}">
                    <a16:creationId xmlns:a16="http://schemas.microsoft.com/office/drawing/2014/main" id="{B7DE32D4-92C7-4CE7-A9DB-094D71692FC7}"/>
                  </a:ext>
                </a:extLst>
              </p:cNvPr>
              <p:cNvGrpSpPr/>
              <p:nvPr/>
            </p:nvGrpSpPr>
            <p:grpSpPr>
              <a:xfrm>
                <a:off x="2792958" y="3888000"/>
                <a:ext cx="6071017" cy="1450213"/>
                <a:chOff x="905981" y="2961601"/>
                <a:chExt cx="6071017" cy="2247334"/>
              </a:xfrm>
            </p:grpSpPr>
            <p:cxnSp>
              <p:nvCxnSpPr>
                <p:cNvPr id="203" name="Connecteur droit 202">
                  <a:extLst>
                    <a:ext uri="{FF2B5EF4-FFF2-40B4-BE49-F238E27FC236}">
                      <a16:creationId xmlns:a16="http://schemas.microsoft.com/office/drawing/2014/main" id="{DE954C77-92BC-46D5-B048-3A422EDC2A3F}"/>
                    </a:ext>
                  </a:extLst>
                </p:cNvPr>
                <p:cNvCxnSpPr/>
                <p:nvPr/>
              </p:nvCxnSpPr>
              <p:spPr>
                <a:xfrm flipV="1">
                  <a:off x="5781366" y="2961601"/>
                  <a:ext cx="756000" cy="11158"/>
                </a:xfrm>
                <a:prstGeom prst="line">
                  <a:avLst/>
                </a:prstGeom>
                <a:ln w="28575">
                  <a:solidFill>
                    <a:srgbClr val="E818D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4" name="Arc 203">
                  <a:extLst>
                    <a:ext uri="{FF2B5EF4-FFF2-40B4-BE49-F238E27FC236}">
                      <a16:creationId xmlns:a16="http://schemas.microsoft.com/office/drawing/2014/main" id="{4CD0397B-9B75-4780-BFAD-9BF39C10C3F7}"/>
                    </a:ext>
                  </a:extLst>
                </p:cNvPr>
                <p:cNvSpPr/>
                <p:nvPr/>
              </p:nvSpPr>
              <p:spPr>
                <a:xfrm flipH="1">
                  <a:off x="4621823" y="2972887"/>
                  <a:ext cx="2355175" cy="2067086"/>
                </a:xfrm>
                <a:prstGeom prst="arc">
                  <a:avLst>
                    <a:gd name="adj1" fmla="val 16200000"/>
                    <a:gd name="adj2" fmla="val 20482522"/>
                  </a:avLst>
                </a:prstGeom>
                <a:ln w="28575">
                  <a:solidFill>
                    <a:srgbClr val="E818D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05" name="Connecteur droit 204">
                  <a:extLst>
                    <a:ext uri="{FF2B5EF4-FFF2-40B4-BE49-F238E27FC236}">
                      <a16:creationId xmlns:a16="http://schemas.microsoft.com/office/drawing/2014/main" id="{169A4478-BFEE-41C1-973F-6040C47434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377023" y="3474848"/>
                  <a:ext cx="414000" cy="693036"/>
                </a:xfrm>
                <a:prstGeom prst="line">
                  <a:avLst/>
                </a:prstGeom>
                <a:ln w="28575">
                  <a:solidFill>
                    <a:srgbClr val="E818D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Connecteur droit 206">
                  <a:extLst>
                    <a:ext uri="{FF2B5EF4-FFF2-40B4-BE49-F238E27FC236}">
                      <a16:creationId xmlns:a16="http://schemas.microsoft.com/office/drawing/2014/main" id="{4DE84C82-1321-4B12-871F-AFDBA313D8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08623" y="4188930"/>
                  <a:ext cx="515631" cy="180056"/>
                </a:xfrm>
                <a:prstGeom prst="line">
                  <a:avLst/>
                </a:prstGeom>
                <a:ln w="28575">
                  <a:solidFill>
                    <a:srgbClr val="E818D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8" name="Arc 207">
                  <a:extLst>
                    <a:ext uri="{FF2B5EF4-FFF2-40B4-BE49-F238E27FC236}">
                      <a16:creationId xmlns:a16="http://schemas.microsoft.com/office/drawing/2014/main" id="{D5652DD9-B60A-4CDD-96F1-6F91D311E6CE}"/>
                    </a:ext>
                  </a:extLst>
                </p:cNvPr>
                <p:cNvSpPr/>
                <p:nvPr/>
              </p:nvSpPr>
              <p:spPr>
                <a:xfrm>
                  <a:off x="905981" y="4074776"/>
                  <a:ext cx="3104835" cy="1134159"/>
                </a:xfrm>
                <a:prstGeom prst="arc">
                  <a:avLst>
                    <a:gd name="adj1" fmla="val 15981075"/>
                    <a:gd name="adj2" fmla="val 20577856"/>
                  </a:avLst>
                </a:prstGeom>
                <a:ln w="28575">
                  <a:solidFill>
                    <a:srgbClr val="E818D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16" name="Connecteur droit 215">
                <a:extLst>
                  <a:ext uri="{FF2B5EF4-FFF2-40B4-BE49-F238E27FC236}">
                    <a16:creationId xmlns:a16="http://schemas.microsoft.com/office/drawing/2014/main" id="{62171649-82BD-4A67-BF00-D26E57D827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066939" y="4604400"/>
                <a:ext cx="308810" cy="0"/>
              </a:xfrm>
              <a:prstGeom prst="line">
                <a:avLst/>
              </a:prstGeom>
              <a:ln w="28575">
                <a:solidFill>
                  <a:srgbClr val="E818D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20" name="Connecteur droit 219">
            <a:extLst>
              <a:ext uri="{FF2B5EF4-FFF2-40B4-BE49-F238E27FC236}">
                <a16:creationId xmlns:a16="http://schemas.microsoft.com/office/drawing/2014/main" id="{E1FDD53E-8E34-41A3-B113-84F190E41DEA}"/>
              </a:ext>
            </a:extLst>
          </p:cNvPr>
          <p:cNvCxnSpPr/>
          <p:nvPr/>
        </p:nvCxnSpPr>
        <p:spPr>
          <a:xfrm>
            <a:off x="1825200" y="3135734"/>
            <a:ext cx="1440000" cy="2437200"/>
          </a:xfrm>
          <a:prstGeom prst="line">
            <a:avLst/>
          </a:prstGeom>
          <a:ln w="28575">
            <a:solidFill>
              <a:srgbClr val="E818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6262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918"/>
    </mc:Choice>
    <mc:Fallback xmlns="">
      <p:transition spd="slow" advTm="2259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66C8A4A-0BAA-4E06-949F-5839E0FBAC39}"/>
              </a:ext>
            </a:extLst>
          </p:cNvPr>
          <p:cNvSpPr txBox="1"/>
          <p:nvPr/>
        </p:nvSpPr>
        <p:spPr>
          <a:xfrm>
            <a:off x="0" y="4462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Diversité des méthodes électrochimiques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BC9946C-F73C-4FF9-B2E7-3775AEB37299}"/>
              </a:ext>
            </a:extLst>
          </p:cNvPr>
          <p:cNvSpPr txBox="1"/>
          <p:nvPr/>
        </p:nvSpPr>
        <p:spPr>
          <a:xfrm>
            <a:off x="15911" y="548680"/>
            <a:ext cx="9144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Nous avons décrit plusieurs grandeurs électriques qui donnent des informations complémentaires sur le système électrochimique étudié :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le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potentiel d’électrode E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le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courant électrique </a:t>
            </a:r>
            <a:r>
              <a:rPr lang="fr-FR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la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charge électrique Q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(aussi appelée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quantité d’électricité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).</a:t>
            </a:r>
          </a:p>
          <a:p>
            <a:pPr algn="ctr"/>
            <a:endParaRPr lang="fr-FR" sz="800" i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 méthodes électrochimiques d’analyse consistent à mesurer une ou plusieurs de ces grandeurs dans le but de déterminer la composition de la solution, des paramètres redox (E°) ou d’étudier le mécanisme d’une réaction à l’électrode :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 méthodes potentiométriques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reposent sur la mesure de E à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courant constant ou nul.</a:t>
            </a: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 méthodes ampérométriques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reposent sur la mesure du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courant à potentiel imposé constant.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 méthodes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coulométriques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reposent sur la mesure de Q.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 méthodes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voltampérométriques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reposent sur la mesure du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courant en fonction du potentiel imposé variable.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412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131"/>
    </mc:Choice>
    <mc:Fallback xmlns="">
      <p:transition spd="slow" advTm="811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B47336-3522-4851-9FA2-E79ADDA62FED}"/>
              </a:ext>
            </a:extLst>
          </p:cNvPr>
          <p:cNvSpPr/>
          <p:nvPr/>
        </p:nvSpPr>
        <p:spPr>
          <a:xfrm>
            <a:off x="0" y="727531"/>
            <a:ext cx="9144000" cy="42165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Chapitre</a:t>
            </a:r>
            <a:r>
              <a:rPr lang="en-US" sz="4000" dirty="0">
                <a:solidFill>
                  <a:srgbClr val="0000CC"/>
                </a:solidFill>
              </a:rPr>
              <a:t> 4: </a:t>
            </a:r>
            <a:r>
              <a:rPr lang="en-US" sz="4000" dirty="0" err="1">
                <a:solidFill>
                  <a:srgbClr val="0000CC"/>
                </a:solidFill>
              </a:rPr>
              <a:t>Méthodes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électrochimiques</a:t>
            </a:r>
            <a:endParaRPr lang="en-US" sz="4000" dirty="0">
              <a:solidFill>
                <a:srgbClr val="0000CC"/>
              </a:solidFill>
            </a:endParaRPr>
          </a:p>
          <a:p>
            <a:endParaRPr lang="en-US" sz="4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4.1 introduction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4.2 </a:t>
            </a:r>
            <a:r>
              <a:rPr lang="en-US" sz="3000" dirty="0" err="1">
                <a:solidFill>
                  <a:srgbClr val="0000CC"/>
                </a:solidFill>
              </a:rPr>
              <a:t>potentiométrie</a:t>
            </a:r>
            <a:endParaRPr lang="en-US" sz="3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4.3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4.4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coulométrie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4.5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voltampérométrie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31D42580-528B-4DE6-8284-AEFA470E1B4C}"/>
              </a:ext>
            </a:extLst>
          </p:cNvPr>
          <p:cNvCxnSpPr/>
          <p:nvPr/>
        </p:nvCxnSpPr>
        <p:spPr>
          <a:xfrm>
            <a:off x="179512" y="1988840"/>
            <a:ext cx="8784976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57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4"/>
    </mc:Choice>
    <mc:Fallback xmlns="">
      <p:transition spd="slow" advTm="618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162572B-A556-4CD0-93FA-E2A848021EE2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Dosage potentiométrique à une électrode indicatrice</a:t>
            </a:r>
            <a:endParaRPr lang="fr-FR" sz="3200" i="1" baseline="30000" dirty="0">
              <a:solidFill>
                <a:srgbClr val="0000CC"/>
              </a:solidFill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B9EEA2A-02EF-4DD3-9374-A689F1056E03}"/>
              </a:ext>
            </a:extLst>
          </p:cNvPr>
          <p:cNvGrpSpPr/>
          <p:nvPr/>
        </p:nvGrpSpPr>
        <p:grpSpPr>
          <a:xfrm>
            <a:off x="3062531" y="1229009"/>
            <a:ext cx="6482060" cy="4915102"/>
            <a:chOff x="1774782" y="1012985"/>
            <a:chExt cx="6482060" cy="4915102"/>
          </a:xfrm>
        </p:grpSpPr>
        <p:sp>
          <p:nvSpPr>
            <p:cNvPr id="6" name="Text Box 12">
              <a:extLst>
                <a:ext uri="{FF2B5EF4-FFF2-40B4-BE49-F238E27FC236}">
                  <a16:creationId xmlns:a16="http://schemas.microsoft.com/office/drawing/2014/main" id="{B3E7D542-63C7-43A6-BE8B-332F49A92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96619" y="5117435"/>
              <a:ext cx="1660223" cy="810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kumimoji="0" lang="fr-FR" altLang="fr-FR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Ce4+</a:t>
              </a:r>
              <a:r>
                <a:rPr kumimoji="0" lang="fr-FR" altLang="fr-FR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ajouté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Line 11">
              <a:extLst>
                <a:ext uri="{FF2B5EF4-FFF2-40B4-BE49-F238E27FC236}">
                  <a16:creationId xmlns:a16="http://schemas.microsoft.com/office/drawing/2014/main" id="{F0C16655-74E0-4AAD-9FAC-192299FE76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9712" y="1348034"/>
              <a:ext cx="0" cy="37483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Line 10">
              <a:extLst>
                <a:ext uri="{FF2B5EF4-FFF2-40B4-BE49-F238E27FC236}">
                  <a16:creationId xmlns:a16="http://schemas.microsoft.com/office/drawing/2014/main" id="{016A7D86-AD3B-4483-B7E4-BE9853FEF6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9712" y="5090607"/>
              <a:ext cx="50700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3B3D0AF-DE70-40E2-B171-0C41B55FDE0F}"/>
                </a:ext>
              </a:extLst>
            </p:cNvPr>
            <p:cNvSpPr txBox="1"/>
            <p:nvPr/>
          </p:nvSpPr>
          <p:spPr>
            <a:xfrm>
              <a:off x="1774782" y="1012985"/>
              <a:ext cx="8419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fr-FR" sz="16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Pt</a:t>
              </a:r>
              <a:endParaRPr lang="fr-FR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28E5CF42-328F-4177-BE22-92BA33F17BFF}"/>
              </a:ext>
            </a:extLst>
          </p:cNvPr>
          <p:cNvGrpSpPr/>
          <p:nvPr/>
        </p:nvGrpSpPr>
        <p:grpSpPr>
          <a:xfrm>
            <a:off x="5110178" y="972709"/>
            <a:ext cx="3993337" cy="1643448"/>
            <a:chOff x="3526002" y="756685"/>
            <a:chExt cx="3993337" cy="1643448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C7E0E506-103E-4013-8157-3EF28954DBC8}"/>
                </a:ext>
              </a:extLst>
            </p:cNvPr>
            <p:cNvSpPr/>
            <p:nvPr/>
          </p:nvSpPr>
          <p:spPr>
            <a:xfrm rot="21221514">
              <a:off x="4589072" y="1680053"/>
              <a:ext cx="1728192" cy="72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A48145CB-D22C-4DDF-A986-9BC9D3964AE9}"/>
                </a:ext>
              </a:extLst>
            </p:cNvPr>
            <p:cNvCxnSpPr/>
            <p:nvPr/>
          </p:nvCxnSpPr>
          <p:spPr>
            <a:xfrm flipV="1">
              <a:off x="5703792" y="1308339"/>
              <a:ext cx="1152128" cy="36004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DCBEA146-F980-4E2B-8C8C-21B069E8154B}"/>
                    </a:ext>
                  </a:extLst>
                </p:cNvPr>
                <p:cNvSpPr/>
                <p:nvPr/>
              </p:nvSpPr>
              <p:spPr>
                <a:xfrm>
                  <a:off x="3526002" y="756685"/>
                  <a:ext cx="3993337" cy="6060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60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r-FR" altLang="fr-FR" sz="1600" b="0" i="1" baseline="-25000" dirty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𝑃𝑡</m:t>
                                </m:r>
                              </m:sub>
                            </m:sSub>
                            <m:r>
                              <a:rPr lang="fr-FR" sz="16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fr-FR" altLang="fr-FR" sz="1600" b="0" i="1" baseline="-25000" dirty="0" smtClean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-2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fr-FR" altLang="fr-FR" sz="1600" b="0" i="1" baseline="-15000" dirty="0" smtClean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-1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fr-FR" sz="1600" i="1" baseline="-80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r-FR" altLang="fr-FR" sz="1600" b="0" i="1" baseline="-25000" dirty="0" smtClean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-2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fr-FR" altLang="fr-FR" sz="1600" b="0" i="1" baseline="-15000" dirty="0" smtClean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-1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fr-FR" sz="16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≈</m:t>
                        </m:r>
                        <m:sSup>
                          <m:sSupPr>
                            <m:ctrlP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fr-FR" altLang="fr-FR" sz="1600" b="0" i="1" baseline="-25000" dirty="0" smtClean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fr-FR" sz="1600" i="1" baseline="-2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fr-FR" altLang="fr-FR" sz="1600" b="0" i="1" baseline="-15000" dirty="0" smtClean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fr-FR" altLang="fr-FR" sz="1600" i="1" baseline="-1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sz="1600" i="1" baseline="-80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r-FR" altLang="fr-FR" sz="1600" b="0" i="1" baseline="-25000" dirty="0" smtClean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fr-FR" sz="1600" i="1" baseline="-2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fr-FR" altLang="fr-FR" sz="1600" b="0" i="1" baseline="-15000" dirty="0" smtClean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fr-FR" altLang="fr-FR" sz="1600" i="1" baseline="-1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sz="1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num>
                          <m:den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den>
                        </m:f>
                        <m:func>
                          <m:funcPr>
                            <m:ctrlP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f>
                              <m:fPr>
                                <m:ctrlP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nor/>
                                  </m:rPr>
                                  <a:rPr lang="fr-FR" sz="16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b="0" i="1" baseline="30000" dirty="0" smtClean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num>
                              <m:den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nor/>
                                  </m:rPr>
                                  <a:rPr lang="fr-FR" sz="16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b="0" i="1" baseline="30000" dirty="0" smtClean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den>
                            </m:f>
                          </m:e>
                        </m:func>
                      </m:oMath>
                    </m:oMathPara>
                  </a14:m>
                  <a:endParaRPr lang="fr-FR" sz="1600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DCBEA146-F980-4E2B-8C8C-21B069E815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6002" y="756685"/>
                  <a:ext cx="3993337" cy="60606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6F86701-2F93-4CF7-9258-0EF4B712C141}"/>
              </a:ext>
            </a:extLst>
          </p:cNvPr>
          <p:cNvGrpSpPr/>
          <p:nvPr/>
        </p:nvGrpSpPr>
        <p:grpSpPr>
          <a:xfrm>
            <a:off x="2294792" y="1953437"/>
            <a:ext cx="6013229" cy="3784230"/>
            <a:chOff x="1007043" y="1737413"/>
            <a:chExt cx="6013229" cy="3784230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F1D8C6A5-9737-4844-81C6-AEFF4C236668}"/>
                </a:ext>
              </a:extLst>
            </p:cNvPr>
            <p:cNvGrpSpPr/>
            <p:nvPr/>
          </p:nvGrpSpPr>
          <p:grpSpPr>
            <a:xfrm>
              <a:off x="1979712" y="1953184"/>
              <a:ext cx="5040560" cy="3568459"/>
              <a:chOff x="1979712" y="1953184"/>
              <a:chExt cx="5040560" cy="3568459"/>
            </a:xfrm>
          </p:grpSpPr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F31CCCA-7165-4A65-BE65-972439073A4B}"/>
                  </a:ext>
                </a:extLst>
              </p:cNvPr>
              <p:cNvGrpSpPr/>
              <p:nvPr/>
            </p:nvGrpSpPr>
            <p:grpSpPr>
              <a:xfrm>
                <a:off x="1979712" y="1953184"/>
                <a:ext cx="4485908" cy="3132000"/>
                <a:chOff x="1979712" y="1953184"/>
                <a:chExt cx="4485908" cy="3132000"/>
              </a:xfrm>
            </p:grpSpPr>
            <p:cxnSp>
              <p:nvCxnSpPr>
                <p:cNvPr id="19" name="Connecteur droit 18">
                  <a:extLst>
                    <a:ext uri="{FF2B5EF4-FFF2-40B4-BE49-F238E27FC236}">
                      <a16:creationId xmlns:a16="http://schemas.microsoft.com/office/drawing/2014/main" id="{B91F0BBF-A7A5-4C25-9F87-BD56B83A95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79712" y="1965600"/>
                  <a:ext cx="4485908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necteur droit 19">
                  <a:extLst>
                    <a:ext uri="{FF2B5EF4-FFF2-40B4-BE49-F238E27FC236}">
                      <a16:creationId xmlns:a16="http://schemas.microsoft.com/office/drawing/2014/main" id="{069A3305-7AEE-445E-8444-D3F657BF2A45}"/>
                    </a:ext>
                  </a:extLst>
                </p:cNvPr>
                <p:cNvCxnSpPr/>
                <p:nvPr/>
              </p:nvCxnSpPr>
              <p:spPr>
                <a:xfrm>
                  <a:off x="6465620" y="1953184"/>
                  <a:ext cx="0" cy="31320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008338E-17E5-466C-845E-F25D9B3136B7}"/>
                  </a:ext>
                </a:extLst>
              </p:cNvPr>
              <p:cNvSpPr txBox="1"/>
              <p:nvPr/>
            </p:nvSpPr>
            <p:spPr>
              <a:xfrm>
                <a:off x="6084168" y="5152311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fr-FR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fr-FR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eqv</a:t>
                </a:r>
                <a:endParaRPr lang="fr-FR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1B2B580-EF22-45AD-90F4-605E6B47B639}"/>
                </a:ext>
              </a:extLst>
            </p:cNvPr>
            <p:cNvSpPr txBox="1"/>
            <p:nvPr/>
          </p:nvSpPr>
          <p:spPr>
            <a:xfrm>
              <a:off x="1007043" y="1737413"/>
              <a:ext cx="16249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E°</a:t>
              </a:r>
              <a:r>
                <a:rPr lang="fr-FR" sz="16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</a:t>
              </a:r>
              <a:r>
                <a:rPr lang="fr-FR" sz="1600" baseline="-1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4+</a:t>
              </a:r>
              <a:r>
                <a:rPr lang="fr-FR" sz="16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/Ce</a:t>
              </a:r>
              <a:r>
                <a:rPr lang="fr-FR" sz="1600" baseline="-1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3+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E9F7D7C9-B33F-4B0D-B67A-DF2BC14C6DFC}"/>
              </a:ext>
            </a:extLst>
          </p:cNvPr>
          <p:cNvGrpSpPr/>
          <p:nvPr/>
        </p:nvGrpSpPr>
        <p:grpSpPr>
          <a:xfrm>
            <a:off x="1514343" y="4192860"/>
            <a:ext cx="3970894" cy="2506499"/>
            <a:chOff x="226594" y="3976836"/>
            <a:chExt cx="3970894" cy="2506499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2594ABE4-785D-4F51-8FC5-B3C6ABC4DE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2462" y="4703347"/>
              <a:ext cx="799338" cy="1245933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F9CE06B6-5E64-448F-B77F-D4421D49B5AF}"/>
                </a:ext>
              </a:extLst>
            </p:cNvPr>
            <p:cNvSpPr/>
            <p:nvPr/>
          </p:nvSpPr>
          <p:spPr>
            <a:xfrm rot="21132034">
              <a:off x="2164595" y="3976836"/>
              <a:ext cx="1728192" cy="72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D6A580F3-A9C9-4CC6-95CF-935C926A61EC}"/>
                    </a:ext>
                  </a:extLst>
                </p:cNvPr>
                <p:cNvSpPr/>
                <p:nvPr/>
              </p:nvSpPr>
              <p:spPr>
                <a:xfrm>
                  <a:off x="226594" y="5877272"/>
                  <a:ext cx="3970894" cy="6060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60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r-FR" altLang="fr-FR" sz="1600" b="0" i="1" baseline="-25000" dirty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𝑃𝑡</m:t>
                                </m:r>
                              </m:sub>
                            </m:sSub>
                            <m:r>
                              <a:rPr lang="fr-FR" sz="16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fr-FR" altLang="fr-FR" sz="1600" i="1" baseline="-2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Fe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-1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3+</m:t>
                            </m:r>
                            <m:r>
                              <a:rPr lang="fr-FR" sz="1600" i="1" baseline="-80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-2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Fe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-15000" dirty="0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2+</m:t>
                            </m:r>
                          </m:sub>
                        </m:sSub>
                        <m:r>
                          <a:rPr lang="fr-FR" sz="16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≈</m:t>
                        </m:r>
                        <m:sSup>
                          <m:sSupPr>
                            <m:ctrlP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fr-FR" altLang="fr-FR" sz="1600" i="1" baseline="-2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Fe</m:t>
                        </m:r>
                        <m:r>
                          <m:rPr>
                            <m:nor/>
                          </m:rPr>
                          <a:rPr lang="fr-FR" altLang="fr-FR" sz="1600" i="1" baseline="-1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3+</m:t>
                        </m:r>
                        <m:r>
                          <a:rPr lang="fr-FR" sz="1600" i="1" baseline="-80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r-FR" altLang="fr-FR" sz="1600" i="1" baseline="-2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Fe</m:t>
                        </m:r>
                        <m:r>
                          <m:rPr>
                            <m:nor/>
                          </m:rPr>
                          <a:rPr lang="fr-FR" altLang="fr-FR" sz="1600" i="1" baseline="-15000" dirty="0">
                            <a:solidFill>
                              <a:schemeClr val="tx2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2+</m:t>
                        </m:r>
                        <m:r>
                          <a:rPr lang="fr-FR" sz="1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num>
                          <m:den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den>
                        </m:f>
                        <m:func>
                          <m:funcPr>
                            <m:ctrlP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1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f>
                              <m:fPr>
                                <m:ctrlP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Fe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3+</m:t>
                                </m:r>
                                <m: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num>
                              <m:den>
                                <m:r>
                                  <a:rPr lang="fr-FR" sz="1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Fe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solidFill>
                                      <a:schemeClr val="tx2"/>
                                    </a:solidFill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2+</m:t>
                                </m:r>
                                <m:r>
                                  <a:rPr lang="fr-FR" altLang="fr-FR" sz="1600" i="1" dirty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]</m:t>
                                </m:r>
                              </m:den>
                            </m:f>
                          </m:e>
                        </m:func>
                      </m:oMath>
                    </m:oMathPara>
                  </a14:m>
                  <a:endParaRPr lang="fr-FR" sz="1600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D6A580F3-A9C9-4CC6-95CF-935C926A61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594" y="5877272"/>
                  <a:ext cx="3970894" cy="60606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BCF26BB0-AF60-4CC1-A89B-B5BB61EB34B1}"/>
              </a:ext>
            </a:extLst>
          </p:cNvPr>
          <p:cNvGrpSpPr/>
          <p:nvPr/>
        </p:nvGrpSpPr>
        <p:grpSpPr>
          <a:xfrm>
            <a:off x="2345241" y="4288111"/>
            <a:ext cx="3174266" cy="1587386"/>
            <a:chOff x="1057492" y="4072087"/>
            <a:chExt cx="3174266" cy="1587386"/>
          </a:xfrm>
        </p:grpSpPr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085B09AF-025F-4219-BB66-600F9C47071A}"/>
                </a:ext>
              </a:extLst>
            </p:cNvPr>
            <p:cNvCxnSpPr>
              <a:cxnSpLocks/>
            </p:cNvCxnSpPr>
            <p:nvPr/>
          </p:nvCxnSpPr>
          <p:spPr>
            <a:xfrm>
              <a:off x="1979712" y="4312800"/>
              <a:ext cx="11088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74F75FE2-6E21-4767-A1CC-9A8EAAE3A964}"/>
                </a:ext>
              </a:extLst>
            </p:cNvPr>
            <p:cNvCxnSpPr/>
            <p:nvPr/>
          </p:nvCxnSpPr>
          <p:spPr>
            <a:xfrm>
              <a:off x="3099600" y="4293096"/>
              <a:ext cx="0" cy="81000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528130C-6270-4F30-B12F-033319F4028F}"/>
                </a:ext>
              </a:extLst>
            </p:cNvPr>
            <p:cNvSpPr/>
            <p:nvPr/>
          </p:nvSpPr>
          <p:spPr>
            <a:xfrm>
              <a:off x="1057492" y="4072087"/>
              <a:ext cx="99418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E°</a:t>
              </a:r>
              <a:r>
                <a:rPr lang="fr-FR" sz="16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</a:t>
              </a:r>
              <a:r>
                <a:rPr lang="fr-FR" sz="1600" baseline="-1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3+</a:t>
              </a:r>
              <a:r>
                <a:rPr lang="fr-FR" sz="16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/Fe</a:t>
              </a:r>
              <a:r>
                <a:rPr lang="fr-FR" sz="1600" baseline="-1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2+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ZoneTexte 28">
                  <a:extLst>
                    <a:ext uri="{FF2B5EF4-FFF2-40B4-BE49-F238E27FC236}">
                      <a16:creationId xmlns:a16="http://schemas.microsoft.com/office/drawing/2014/main" id="{CB2B9EED-8324-4473-B8C5-33FB458AB813}"/>
                    </a:ext>
                  </a:extLst>
                </p:cNvPr>
                <p:cNvSpPr txBox="1"/>
                <p:nvPr/>
              </p:nvSpPr>
              <p:spPr>
                <a:xfrm>
                  <a:off x="2195736" y="5197552"/>
                  <a:ext cx="2036022" cy="4619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fr-F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fr-FR" dirty="0">
                                    <a:solidFill>
                                      <a:srgbClr val="FF0000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fr-FR" baseline="-25000" dirty="0">
                                    <a:solidFill>
                                      <a:srgbClr val="FF0000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eqv</m:t>
                                </m:r>
                              </m:num>
                              <m:den>
                                <m:r>
                                  <a:rPr lang="fr-FR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9" name="ZoneTexte 28">
                  <a:extLst>
                    <a:ext uri="{FF2B5EF4-FFF2-40B4-BE49-F238E27FC236}">
                      <a16:creationId xmlns:a16="http://schemas.microsoft.com/office/drawing/2014/main" id="{CB2B9EED-8324-4473-B8C5-33FB458AB81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736" y="5197552"/>
                  <a:ext cx="2036022" cy="461921"/>
                </a:xfrm>
                <a:prstGeom prst="rect">
                  <a:avLst/>
                </a:prstGeom>
                <a:blipFill>
                  <a:blip r:embed="rId7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7DCF41E5-36E5-4F58-BA64-467F5C22A515}"/>
              </a:ext>
            </a:extLst>
          </p:cNvPr>
          <p:cNvGrpSpPr/>
          <p:nvPr/>
        </p:nvGrpSpPr>
        <p:grpSpPr>
          <a:xfrm>
            <a:off x="4364516" y="2122714"/>
            <a:ext cx="2342669" cy="2619324"/>
            <a:chOff x="3076767" y="1906690"/>
            <a:chExt cx="2342669" cy="2619324"/>
          </a:xfrm>
        </p:grpSpPr>
        <p:sp>
          <p:nvSpPr>
            <p:cNvPr id="31" name="Line 4">
              <a:extLst>
                <a:ext uri="{FF2B5EF4-FFF2-40B4-BE49-F238E27FC236}">
                  <a16:creationId xmlns:a16="http://schemas.microsoft.com/office/drawing/2014/main" id="{91E12541-B7AD-4792-B0AB-0BA90571CC9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625295" y="1906690"/>
              <a:ext cx="1794141" cy="7028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Line 3">
              <a:extLst>
                <a:ext uri="{FF2B5EF4-FFF2-40B4-BE49-F238E27FC236}">
                  <a16:creationId xmlns:a16="http://schemas.microsoft.com/office/drawing/2014/main" id="{3A7DBC6E-2608-41DA-9EEE-F4DA703636D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076767" y="3823200"/>
              <a:ext cx="1794141" cy="7028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">
              <a:extLst>
                <a:ext uri="{FF2B5EF4-FFF2-40B4-BE49-F238E27FC236}">
                  <a16:creationId xmlns:a16="http://schemas.microsoft.com/office/drawing/2014/main" id="{7443270E-FD8F-42AD-9986-438F663B505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4073032" y="2490444"/>
              <a:ext cx="498968" cy="17029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34" name="Line 1">
              <a:extLst>
                <a:ext uri="{FF2B5EF4-FFF2-40B4-BE49-F238E27FC236}">
                  <a16:creationId xmlns:a16="http://schemas.microsoft.com/office/drawing/2014/main" id="{07B313A4-572B-4427-9D4D-53822C30BED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198662" y="2924944"/>
              <a:ext cx="1797952" cy="7028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F9532189-15BE-4D41-858A-2481B7FE7035}"/>
              </a:ext>
            </a:extLst>
          </p:cNvPr>
          <p:cNvGrpSpPr/>
          <p:nvPr/>
        </p:nvGrpSpPr>
        <p:grpSpPr>
          <a:xfrm>
            <a:off x="3264149" y="2170824"/>
            <a:ext cx="4640488" cy="2726538"/>
            <a:chOff x="2188800" y="1954800"/>
            <a:chExt cx="4640488" cy="2726538"/>
          </a:xfrm>
        </p:grpSpPr>
        <p:sp>
          <p:nvSpPr>
            <p:cNvPr id="36" name="Arc 9">
              <a:extLst>
                <a:ext uri="{FF2B5EF4-FFF2-40B4-BE49-F238E27FC236}">
                  <a16:creationId xmlns:a16="http://schemas.microsoft.com/office/drawing/2014/main" id="{47E9C4AC-9424-4C80-AFFC-C507EBC9609C}"/>
                </a:ext>
              </a:extLst>
            </p:cNvPr>
            <p:cNvSpPr>
              <a:spLocks/>
            </p:cNvSpPr>
            <p:nvPr/>
          </p:nvSpPr>
          <p:spPr bwMode="auto">
            <a:xfrm rot="21300000" flipH="1">
              <a:off x="2188800" y="4413600"/>
              <a:ext cx="548528" cy="2677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37" name="Line 8">
              <a:extLst>
                <a:ext uri="{FF2B5EF4-FFF2-40B4-BE49-F238E27FC236}">
                  <a16:creationId xmlns:a16="http://schemas.microsoft.com/office/drawing/2014/main" id="{9CD179CB-A8C2-4F8E-ADCF-682941997D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82870" y="4241364"/>
              <a:ext cx="1382745" cy="16560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1898A58-5304-4CF2-9D3C-2A639E8E1579}"/>
                </a:ext>
              </a:extLst>
            </p:cNvPr>
            <p:cNvGrpSpPr/>
            <p:nvPr/>
          </p:nvGrpSpPr>
          <p:grpSpPr>
            <a:xfrm>
              <a:off x="3981600" y="2142000"/>
              <a:ext cx="1064919" cy="2108714"/>
              <a:chOff x="3989694" y="2124718"/>
              <a:chExt cx="765657" cy="2108714"/>
            </a:xfrm>
          </p:grpSpPr>
          <p:sp>
            <p:nvSpPr>
              <p:cNvPr id="40" name="Arc 7">
                <a:extLst>
                  <a:ext uri="{FF2B5EF4-FFF2-40B4-BE49-F238E27FC236}">
                    <a16:creationId xmlns:a16="http://schemas.microsoft.com/office/drawing/2014/main" id="{932BED7E-0F17-4C32-9976-5644A41CF1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56302" flipV="1">
                <a:off x="3989694" y="3162479"/>
                <a:ext cx="361875" cy="10709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" name="Arc 6">
                <a:extLst>
                  <a:ext uri="{FF2B5EF4-FFF2-40B4-BE49-F238E27FC236}">
                    <a16:creationId xmlns:a16="http://schemas.microsoft.com/office/drawing/2014/main" id="{9FD6FB9D-C667-4B41-88AC-6C20DCB5401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015367" flipV="1">
                <a:off x="4393474" y="2124718"/>
                <a:ext cx="361877" cy="10709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  <p:sp>
          <p:nvSpPr>
            <p:cNvPr id="39" name="Line 5">
              <a:extLst>
                <a:ext uri="{FF2B5EF4-FFF2-40B4-BE49-F238E27FC236}">
                  <a16:creationId xmlns:a16="http://schemas.microsoft.com/office/drawing/2014/main" id="{45B37456-5763-491B-A02B-7C0FF1E0BB5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5058000" y="1954800"/>
              <a:ext cx="1771288" cy="197086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2EDE905D-A141-48CE-B609-E55A7D3FD794}"/>
              </a:ext>
            </a:extLst>
          </p:cNvPr>
          <p:cNvGrpSpPr/>
          <p:nvPr/>
        </p:nvGrpSpPr>
        <p:grpSpPr>
          <a:xfrm>
            <a:off x="5143349" y="3429217"/>
            <a:ext cx="936104" cy="2396373"/>
            <a:chOff x="3779912" y="3146147"/>
            <a:chExt cx="936104" cy="2415727"/>
          </a:xfrm>
        </p:grpSpPr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9159B35B-7BCB-428D-B56B-47A5BD0B85CA}"/>
                </a:ext>
              </a:extLst>
            </p:cNvPr>
            <p:cNvSpPr txBox="1"/>
            <p:nvPr/>
          </p:nvSpPr>
          <p:spPr>
            <a:xfrm>
              <a:off x="3779912" y="5100209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fr-FR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fr-FR" baseline="-250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eqv</a:t>
              </a:r>
              <a:endParaRPr lang="fr-FR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D4B0B7C3-CFCD-484B-8318-09B17B4035F5}"/>
                </a:ext>
              </a:extLst>
            </p:cNvPr>
            <p:cNvCxnSpPr>
              <a:cxnSpLocks/>
            </p:cNvCxnSpPr>
            <p:nvPr/>
          </p:nvCxnSpPr>
          <p:spPr>
            <a:xfrm>
              <a:off x="4215600" y="3146147"/>
              <a:ext cx="0" cy="1927039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312398AA-FC96-4428-B3D7-59E3F3B8F9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752" y="1200150"/>
            <a:ext cx="2286000" cy="44577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096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317"/>
    </mc:Choice>
    <mc:Fallback xmlns="">
      <p:transition spd="slow" advTm="853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D0CBC84-3C66-4470-BBE9-64CDBD6DD38B}"/>
              </a:ext>
            </a:extLst>
          </p:cNvPr>
          <p:cNvSpPr/>
          <p:nvPr/>
        </p:nvSpPr>
        <p:spPr>
          <a:xfrm>
            <a:off x="0" y="727531"/>
            <a:ext cx="9144000" cy="42165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Chapitre</a:t>
            </a:r>
            <a:r>
              <a:rPr lang="en-US" sz="4000" dirty="0">
                <a:solidFill>
                  <a:srgbClr val="0000CC"/>
                </a:solidFill>
              </a:rPr>
              <a:t> 4: </a:t>
            </a:r>
            <a:r>
              <a:rPr lang="en-US" sz="4000" dirty="0" err="1">
                <a:solidFill>
                  <a:srgbClr val="0000CC"/>
                </a:solidFill>
              </a:rPr>
              <a:t>Méthodes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électrochimiques</a:t>
            </a:r>
            <a:endParaRPr lang="en-US" sz="4000" dirty="0">
              <a:solidFill>
                <a:srgbClr val="0000CC"/>
              </a:solidFill>
            </a:endParaRPr>
          </a:p>
          <a:p>
            <a:endParaRPr lang="en-US" sz="4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4.1 introduction</a:t>
            </a:r>
          </a:p>
          <a:p>
            <a:r>
              <a:rPr lang="en-US" sz="3000" dirty="0">
                <a:solidFill>
                  <a:srgbClr val="0000CC"/>
                </a:solidFill>
              </a:rPr>
              <a:t>    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4.2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potentiométrie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</a:t>
            </a:r>
            <a:r>
              <a:rPr lang="en-US" sz="3000" dirty="0">
                <a:solidFill>
                  <a:srgbClr val="0000CC"/>
                </a:solidFill>
              </a:rPr>
              <a:t>4.3 </a:t>
            </a:r>
            <a:r>
              <a:rPr lang="en-US" sz="3000" dirty="0" err="1">
                <a:solidFill>
                  <a:srgbClr val="0000CC"/>
                </a:solidFill>
              </a:rPr>
              <a:t>ampérométrie</a:t>
            </a:r>
            <a:endParaRPr lang="en-US" sz="3000" dirty="0">
              <a:solidFill>
                <a:srgbClr val="0000CC"/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4.4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coulométrie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</a:rPr>
              <a:t>     4.5 </a:t>
            </a:r>
            <a:r>
              <a:rPr lang="en-US" sz="3000" dirty="0" err="1">
                <a:solidFill>
                  <a:schemeClr val="bg1">
                    <a:lumMod val="75000"/>
                  </a:schemeClr>
                </a:solidFill>
              </a:rPr>
              <a:t>voltampérométrie</a:t>
            </a:r>
            <a:endParaRPr lang="en-US" sz="3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13A8089A-55D4-472A-A114-2BCC8CC3B220}"/>
              </a:ext>
            </a:extLst>
          </p:cNvPr>
          <p:cNvCxnSpPr/>
          <p:nvPr/>
        </p:nvCxnSpPr>
        <p:spPr>
          <a:xfrm>
            <a:off x="179512" y="1988840"/>
            <a:ext cx="8784976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88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8"/>
    </mc:Choice>
    <mc:Fallback xmlns="">
      <p:transition spd="slow" advTm="340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99F40D4-BC85-47FC-9DE4-C5D16FD53EF5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Principe des méthodes ampérométriques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4D2803DC-0E1A-407E-B067-0851B12574E7}"/>
              </a:ext>
            </a:extLst>
          </p:cNvPr>
          <p:cNvGrpSpPr/>
          <p:nvPr/>
        </p:nvGrpSpPr>
        <p:grpSpPr>
          <a:xfrm>
            <a:off x="2051720" y="3364808"/>
            <a:ext cx="5050976" cy="3304552"/>
            <a:chOff x="2051720" y="3364808"/>
            <a:chExt cx="5050976" cy="3304552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F5525829-7C6B-4AB2-8D23-EAE694F8652D}"/>
                </a:ext>
              </a:extLst>
            </p:cNvPr>
            <p:cNvGrpSpPr/>
            <p:nvPr/>
          </p:nvGrpSpPr>
          <p:grpSpPr>
            <a:xfrm>
              <a:off x="2350168" y="3364808"/>
              <a:ext cx="4752528" cy="3304552"/>
              <a:chOff x="4289484" y="754482"/>
              <a:chExt cx="4752528" cy="3304552"/>
            </a:xfrm>
          </p:grpSpPr>
          <p:grpSp>
            <p:nvGrpSpPr>
              <p:cNvPr id="4" name="Groupe 3">
                <a:extLst>
                  <a:ext uri="{FF2B5EF4-FFF2-40B4-BE49-F238E27FC236}">
                    <a16:creationId xmlns:a16="http://schemas.microsoft.com/office/drawing/2014/main" id="{29D518ED-5F28-46D0-821A-8027FC9A8DCB}"/>
                  </a:ext>
                </a:extLst>
              </p:cNvPr>
              <p:cNvGrpSpPr/>
              <p:nvPr/>
            </p:nvGrpSpPr>
            <p:grpSpPr>
              <a:xfrm>
                <a:off x="4289484" y="836712"/>
                <a:ext cx="4498415" cy="3222322"/>
                <a:chOff x="4289484" y="836712"/>
                <a:chExt cx="4498415" cy="3222322"/>
              </a:xfrm>
            </p:grpSpPr>
            <p:grpSp>
              <p:nvGrpSpPr>
                <p:cNvPr id="7" name="Groupe 6">
                  <a:extLst>
                    <a:ext uri="{FF2B5EF4-FFF2-40B4-BE49-F238E27FC236}">
                      <a16:creationId xmlns:a16="http://schemas.microsoft.com/office/drawing/2014/main" id="{B93EB36C-FFF6-4364-957E-1632F235498F}"/>
                    </a:ext>
                  </a:extLst>
                </p:cNvPr>
                <p:cNvGrpSpPr/>
                <p:nvPr/>
              </p:nvGrpSpPr>
              <p:grpSpPr>
                <a:xfrm>
                  <a:off x="4289484" y="836712"/>
                  <a:ext cx="4498415" cy="3222322"/>
                  <a:chOff x="3108884" y="543410"/>
                  <a:chExt cx="4498415" cy="3222322"/>
                </a:xfrm>
              </p:grpSpPr>
              <p:cxnSp>
                <p:nvCxnSpPr>
                  <p:cNvPr id="10" name="Connecteur droit 9">
                    <a:extLst>
                      <a:ext uri="{FF2B5EF4-FFF2-40B4-BE49-F238E27FC236}">
                        <a16:creationId xmlns:a16="http://schemas.microsoft.com/office/drawing/2014/main" id="{3504BBEE-2332-4B98-9034-4D30D4BDCB58}"/>
                      </a:ext>
                    </a:extLst>
                  </p:cNvPr>
                  <p:cNvCxnSpPr/>
                  <p:nvPr/>
                </p:nvCxnSpPr>
                <p:spPr>
                  <a:xfrm>
                    <a:off x="3108884" y="2570614"/>
                    <a:ext cx="4343436" cy="1480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Connecteur droit 10">
                    <a:extLst>
                      <a:ext uri="{FF2B5EF4-FFF2-40B4-BE49-F238E27FC236}">
                        <a16:creationId xmlns:a16="http://schemas.microsoft.com/office/drawing/2014/main" id="{718FB057-A3B3-46A7-98E0-26AFFB5B14E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949306" y="701407"/>
                    <a:ext cx="0" cy="3064325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" name="Triangle isocèle 11">
                    <a:extLst>
                      <a:ext uri="{FF2B5EF4-FFF2-40B4-BE49-F238E27FC236}">
                        <a16:creationId xmlns:a16="http://schemas.microsoft.com/office/drawing/2014/main" id="{0E7A281F-A7B7-43C5-B4A9-D08B3E2FF114}"/>
                      </a:ext>
                    </a:extLst>
                  </p:cNvPr>
                  <p:cNvSpPr/>
                  <p:nvPr/>
                </p:nvSpPr>
                <p:spPr>
                  <a:xfrm>
                    <a:off x="3858135" y="543410"/>
                    <a:ext cx="213917" cy="174573"/>
                  </a:xfrm>
                  <a:prstGeom prst="triangl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" name="Triangle isocèle 12">
                    <a:extLst>
                      <a:ext uri="{FF2B5EF4-FFF2-40B4-BE49-F238E27FC236}">
                        <a16:creationId xmlns:a16="http://schemas.microsoft.com/office/drawing/2014/main" id="{7080A8DF-D9DC-4E91-B841-E21A6654316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413054" y="2498133"/>
                    <a:ext cx="213917" cy="174573"/>
                  </a:xfrm>
                  <a:prstGeom prst="triangl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cxnSp>
              <p:nvCxnSpPr>
                <p:cNvPr id="8" name="Connecteur droit 7">
                  <a:extLst>
                    <a:ext uri="{FF2B5EF4-FFF2-40B4-BE49-F238E27FC236}">
                      <a16:creationId xmlns:a16="http://schemas.microsoft.com/office/drawing/2014/main" id="{3A1CE9ED-4B22-45EE-8814-25E0FBF51DB8}"/>
                    </a:ext>
                  </a:extLst>
                </p:cNvPr>
                <p:cNvCxnSpPr/>
                <p:nvPr/>
              </p:nvCxnSpPr>
              <p:spPr>
                <a:xfrm>
                  <a:off x="6228184" y="2771763"/>
                  <a:ext cx="0" cy="21391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ZoneTexte 8">
                  <a:extLst>
                    <a:ext uri="{FF2B5EF4-FFF2-40B4-BE49-F238E27FC236}">
                      <a16:creationId xmlns:a16="http://schemas.microsoft.com/office/drawing/2014/main" id="{6BD09552-7AEC-43AB-8693-31FDE785027A}"/>
                    </a:ext>
                  </a:extLst>
                </p:cNvPr>
                <p:cNvSpPr txBox="1"/>
                <p:nvPr/>
              </p:nvSpPr>
              <p:spPr>
                <a:xfrm>
                  <a:off x="5809557" y="2824663"/>
                  <a:ext cx="720069" cy="3832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/>
                    <a:t>E</a:t>
                  </a:r>
                  <a:r>
                    <a:rPr lang="fr-FR" baseline="-25000" dirty="0" err="1"/>
                    <a:t>eq</a:t>
                  </a:r>
                  <a:endParaRPr lang="fr-FR" baseline="-25000" dirty="0"/>
                </a:p>
              </p:txBody>
            </p:sp>
          </p:grpSp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1FF9C0E3-602E-47AB-AA55-A9AE0C69854E}"/>
                  </a:ext>
                </a:extLst>
              </p:cNvPr>
              <p:cNvSpPr txBox="1"/>
              <p:nvPr/>
            </p:nvSpPr>
            <p:spPr>
              <a:xfrm>
                <a:off x="8502491" y="2455331"/>
                <a:ext cx="5395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E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EDA96844-965B-41D5-95B9-71C4200CC004}"/>
                  </a:ext>
                </a:extLst>
              </p:cNvPr>
              <p:cNvSpPr txBox="1"/>
              <p:nvPr/>
            </p:nvSpPr>
            <p:spPr>
              <a:xfrm>
                <a:off x="4775245" y="754482"/>
                <a:ext cx="3546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i</a:t>
                </a:r>
              </a:p>
            </p:txBody>
          </p:sp>
        </p:grp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87373345-2332-4932-BFF9-2543AD462692}"/>
                </a:ext>
              </a:extLst>
            </p:cNvPr>
            <p:cNvGrpSpPr/>
            <p:nvPr/>
          </p:nvGrpSpPr>
          <p:grpSpPr>
            <a:xfrm>
              <a:off x="2051720" y="3668640"/>
              <a:ext cx="4726137" cy="2033605"/>
              <a:chOff x="1142007" y="1508400"/>
              <a:chExt cx="4726137" cy="2033605"/>
            </a:xfrm>
          </p:grpSpPr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F68B3455-F7B0-4591-B781-AFB4079D07FD}"/>
                  </a:ext>
                </a:extLst>
              </p:cNvPr>
              <p:cNvSpPr txBox="1"/>
              <p:nvPr/>
            </p:nvSpPr>
            <p:spPr>
              <a:xfrm>
                <a:off x="3253706" y="2166069"/>
                <a:ext cx="2084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solidFill>
                      <a:srgbClr val="0000CC"/>
                    </a:solidFill>
                  </a:rPr>
                  <a:t>R</a:t>
                </a:r>
                <a:r>
                  <a:rPr lang="fr-FR" dirty="0">
                    <a:solidFill>
                      <a:srgbClr val="0000CC"/>
                    </a:solidFill>
                    <a:sym typeface="Wingdings" panose="05000000000000000000" pitchFamily="2" charset="2"/>
                  </a:rPr>
                  <a:t>O</a:t>
                </a:r>
                <a:endParaRPr lang="fr-FR" dirty="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16" name="Groupe 15">
                <a:extLst>
                  <a:ext uri="{FF2B5EF4-FFF2-40B4-BE49-F238E27FC236}">
                    <a16:creationId xmlns:a16="http://schemas.microsoft.com/office/drawing/2014/main" id="{FB27DC78-F93C-4D89-A37A-5C0B6A26366F}"/>
                  </a:ext>
                </a:extLst>
              </p:cNvPr>
              <p:cNvGrpSpPr/>
              <p:nvPr/>
            </p:nvGrpSpPr>
            <p:grpSpPr>
              <a:xfrm>
                <a:off x="1142007" y="1508400"/>
                <a:ext cx="4726137" cy="2033605"/>
                <a:chOff x="1398238" y="1532816"/>
                <a:chExt cx="4726137" cy="2033605"/>
              </a:xfrm>
            </p:grpSpPr>
            <p:cxnSp>
              <p:nvCxnSpPr>
                <p:cNvPr id="17" name="Connecteur droit 16">
                  <a:extLst>
                    <a:ext uri="{FF2B5EF4-FFF2-40B4-BE49-F238E27FC236}">
                      <a16:creationId xmlns:a16="http://schemas.microsoft.com/office/drawing/2014/main" id="{C8C11221-9058-4664-8D0C-C17038439F41}"/>
                    </a:ext>
                  </a:extLst>
                </p:cNvPr>
                <p:cNvCxnSpPr/>
                <p:nvPr/>
              </p:nvCxnSpPr>
              <p:spPr>
                <a:xfrm flipV="1">
                  <a:off x="4893031" y="1756016"/>
                  <a:ext cx="740331" cy="28800"/>
                </a:xfrm>
                <a:prstGeom prst="line">
                  <a:avLst/>
                </a:prstGeom>
                <a:ln w="28575">
                  <a:solidFill>
                    <a:srgbClr val="0000C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Groupe 17">
                  <a:extLst>
                    <a:ext uri="{FF2B5EF4-FFF2-40B4-BE49-F238E27FC236}">
                      <a16:creationId xmlns:a16="http://schemas.microsoft.com/office/drawing/2014/main" id="{FC74EEED-AA31-46AF-8B47-CE117B1E574D}"/>
                    </a:ext>
                  </a:extLst>
                </p:cNvPr>
                <p:cNvGrpSpPr/>
                <p:nvPr/>
              </p:nvGrpSpPr>
              <p:grpSpPr>
                <a:xfrm>
                  <a:off x="1398238" y="1532816"/>
                  <a:ext cx="4726137" cy="2033605"/>
                  <a:chOff x="1398238" y="1532816"/>
                  <a:chExt cx="4726137" cy="2033605"/>
                </a:xfrm>
              </p:grpSpPr>
              <p:sp>
                <p:nvSpPr>
                  <p:cNvPr id="19" name="Arc 18">
                    <a:extLst>
                      <a:ext uri="{FF2B5EF4-FFF2-40B4-BE49-F238E27FC236}">
                        <a16:creationId xmlns:a16="http://schemas.microsoft.com/office/drawing/2014/main" id="{97A9FA68-A3EF-4FFB-ADDD-7CBC3E77838F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3769200" y="1781216"/>
                    <a:ext cx="2355175" cy="1785205"/>
                  </a:xfrm>
                  <a:prstGeom prst="arc">
                    <a:avLst>
                      <a:gd name="adj1" fmla="val 16200000"/>
                      <a:gd name="adj2" fmla="val 20694959"/>
                    </a:avLst>
                  </a:prstGeom>
                  <a:ln w="28575">
                    <a:solidFill>
                      <a:srgbClr val="0000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20" name="Arc 19">
                    <a:extLst>
                      <a:ext uri="{FF2B5EF4-FFF2-40B4-BE49-F238E27FC236}">
                        <a16:creationId xmlns:a16="http://schemas.microsoft.com/office/drawing/2014/main" id="{E1CF751E-2226-4453-9F17-0FB41C90D5AF}"/>
                      </a:ext>
                    </a:extLst>
                  </p:cNvPr>
                  <p:cNvSpPr/>
                  <p:nvPr/>
                </p:nvSpPr>
                <p:spPr>
                  <a:xfrm flipV="1">
                    <a:off x="1398238" y="1532816"/>
                    <a:ext cx="2355175" cy="1785205"/>
                  </a:xfrm>
                  <a:prstGeom prst="arc">
                    <a:avLst>
                      <a:gd name="adj1" fmla="val 16200000"/>
                      <a:gd name="adj2" fmla="val 20694959"/>
                    </a:avLst>
                  </a:prstGeom>
                  <a:ln w="28575">
                    <a:solidFill>
                      <a:srgbClr val="0000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cxnSp>
                <p:nvCxnSpPr>
                  <p:cNvPr id="21" name="Connecteur droit 20">
                    <a:extLst>
                      <a:ext uri="{FF2B5EF4-FFF2-40B4-BE49-F238E27FC236}">
                        <a16:creationId xmlns:a16="http://schemas.microsoft.com/office/drawing/2014/main" id="{9ABC69A7-EEAF-4AC8-A5B7-0DCFD99362D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665431" y="2340000"/>
                    <a:ext cx="189681" cy="427878"/>
                  </a:xfrm>
                  <a:prstGeom prst="line">
                    <a:avLst/>
                  </a:prstGeom>
                  <a:ln w="28575">
                    <a:solidFill>
                      <a:srgbClr val="0000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>
                    <a:extLst>
                      <a:ext uri="{FF2B5EF4-FFF2-40B4-BE49-F238E27FC236}">
                        <a16:creationId xmlns:a16="http://schemas.microsoft.com/office/drawing/2014/main" id="{41D03D47-6E86-448C-A95C-B5941AA1461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89409" y="3318416"/>
                    <a:ext cx="740331" cy="10800"/>
                  </a:xfrm>
                  <a:prstGeom prst="line">
                    <a:avLst/>
                  </a:prstGeom>
                  <a:ln w="28575">
                    <a:solidFill>
                      <a:srgbClr val="0000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6F344905-E7C4-4326-B27B-41F74A9FFFF5}"/>
              </a:ext>
            </a:extLst>
          </p:cNvPr>
          <p:cNvGrpSpPr/>
          <p:nvPr/>
        </p:nvGrpSpPr>
        <p:grpSpPr>
          <a:xfrm>
            <a:off x="1403648" y="3655264"/>
            <a:ext cx="4042864" cy="461665"/>
            <a:chOff x="1403648" y="3655264"/>
            <a:chExt cx="4042864" cy="461665"/>
          </a:xfrm>
        </p:grpSpPr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F1999720-E998-4941-BC7A-576A573E5F26}"/>
                </a:ext>
              </a:extLst>
            </p:cNvPr>
            <p:cNvCxnSpPr/>
            <p:nvPr/>
          </p:nvCxnSpPr>
          <p:spPr>
            <a:xfrm flipH="1" flipV="1">
              <a:off x="3201271" y="3910472"/>
              <a:ext cx="2245241" cy="10800"/>
            </a:xfrm>
            <a:prstGeom prst="line">
              <a:avLst/>
            </a:prstGeom>
            <a:ln w="12700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AF44109-221D-4A7B-A9B9-A4DFEC747181}"/>
                </a:ext>
              </a:extLst>
            </p:cNvPr>
            <p:cNvSpPr txBox="1"/>
            <p:nvPr/>
          </p:nvSpPr>
          <p:spPr>
            <a:xfrm>
              <a:off x="1403648" y="3655264"/>
              <a:ext cx="187564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 err="1">
                  <a:solidFill>
                    <a:srgbClr val="0000CC"/>
                  </a:solidFill>
                </a:rPr>
                <a:t>i</a:t>
              </a:r>
              <a:r>
                <a:rPr lang="fr-FR" sz="2400" baseline="-25000" dirty="0" err="1">
                  <a:solidFill>
                    <a:srgbClr val="0000CC"/>
                  </a:solidFill>
                </a:rPr>
                <a:t>lim,a</a:t>
              </a:r>
              <a:r>
                <a:rPr lang="fr-FR" sz="2400" baseline="-25000" dirty="0">
                  <a:solidFill>
                    <a:srgbClr val="0000CC"/>
                  </a:solidFill>
                </a:rPr>
                <a:t> </a:t>
              </a:r>
              <a:r>
                <a:rPr lang="fr-FR" sz="2400" dirty="0">
                  <a:solidFill>
                    <a:srgbClr val="0000CC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 </a:t>
              </a:r>
              <a:r>
                <a:rPr lang="fr-FR" sz="2400" dirty="0">
                  <a:solidFill>
                    <a:srgbClr val="0000CC"/>
                  </a:solidFill>
                  <a:sym typeface="Symbol" panose="05050102010706020507" pitchFamily="18" charset="2"/>
                </a:rPr>
                <a:t>[R]</a:t>
              </a:r>
              <a:r>
                <a:rPr lang="fr-FR" sz="2400" baseline="-25000" dirty="0">
                  <a:solidFill>
                    <a:srgbClr val="0000CC"/>
                  </a:solidFill>
                  <a:sym typeface="Symbol" panose="05050102010706020507" pitchFamily="18" charset="2"/>
                </a:rPr>
                <a:t>sol</a:t>
              </a:r>
              <a:endParaRPr lang="fr-FR" sz="2400" baseline="-25000" dirty="0">
                <a:solidFill>
                  <a:srgbClr val="0000CC"/>
                </a:solidFill>
              </a:endParaRPr>
            </a:p>
          </p:txBody>
        </p: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D6A18304-42AD-4F9C-9577-8B59A1AA1A5A}"/>
              </a:ext>
            </a:extLst>
          </p:cNvPr>
          <p:cNvSpPr txBox="1"/>
          <p:nvPr/>
        </p:nvSpPr>
        <p:spPr>
          <a:xfrm>
            <a:off x="15911" y="823932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Un potentiel constant est appliqué à l’électrode de travail, et on mesure le courant résultant dans le circuit.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Il est judicieux de choisir le potentiel dans la région où le courant limite est atteint, car le courant mesuré est alors directement proportionnel à la concentration de l’espèce d’intérêt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1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9A621B2B-647A-4D3B-98BA-F784BDEBCFC9}"/>
              </a:ext>
            </a:extLst>
          </p:cNvPr>
          <p:cNvCxnSpPr/>
          <p:nvPr/>
        </p:nvCxnSpPr>
        <p:spPr>
          <a:xfrm>
            <a:off x="5940152" y="3605035"/>
            <a:ext cx="0" cy="18840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8DAFAF54-5AE0-4B6B-88FE-54AF6B0EB9F4}"/>
              </a:ext>
            </a:extLst>
          </p:cNvPr>
          <p:cNvSpPr txBox="1"/>
          <p:nvPr/>
        </p:nvSpPr>
        <p:spPr>
          <a:xfrm>
            <a:off x="5731296" y="5453845"/>
            <a:ext cx="97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E</a:t>
            </a:r>
            <a:r>
              <a:rPr lang="fr-FR" baseline="-25000" dirty="0" err="1">
                <a:solidFill>
                  <a:srgbClr val="FF0000"/>
                </a:solidFill>
              </a:rPr>
              <a:t>appliqué</a:t>
            </a:r>
            <a:endParaRPr lang="fr-FR" baseline="-25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47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404"/>
    </mc:Choice>
    <mc:Fallback xmlns="">
      <p:transition spd="slow" advTm="814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ZoneTexte 69">
            <a:extLst>
              <a:ext uri="{FF2B5EF4-FFF2-40B4-BE49-F238E27FC236}">
                <a16:creationId xmlns:a16="http://schemas.microsoft.com/office/drawing/2014/main" id="{FEBFB731-1DD4-4AB0-A19C-E1C9B4ECF1B1}"/>
              </a:ext>
            </a:extLst>
          </p:cNvPr>
          <p:cNvSpPr txBox="1"/>
          <p:nvPr/>
        </p:nvSpPr>
        <p:spPr>
          <a:xfrm>
            <a:off x="15911" y="823932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Exemple: titration de Pb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2+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par SO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2-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                         Pb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2+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+ SO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2-                       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PbSO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(s)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La disparition des ions Pb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2+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peut être suivie en appliquant un potentiel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dans la région où le courant limite est atteint et en mesurant le courant.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F944372-28C0-4A3F-9D99-CFD3AF2FEB23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Dosage ampérométrique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82B39D01-A99E-4B32-A6A7-308DD81FA86B}"/>
              </a:ext>
            </a:extLst>
          </p:cNvPr>
          <p:cNvCxnSpPr/>
          <p:nvPr/>
        </p:nvCxnSpPr>
        <p:spPr>
          <a:xfrm>
            <a:off x="4355976" y="1484784"/>
            <a:ext cx="9361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e 5">
            <a:extLst>
              <a:ext uri="{FF2B5EF4-FFF2-40B4-BE49-F238E27FC236}">
                <a16:creationId xmlns:a16="http://schemas.microsoft.com/office/drawing/2014/main" id="{0D72BCDC-5328-438D-875E-386BB1C78DA4}"/>
              </a:ext>
            </a:extLst>
          </p:cNvPr>
          <p:cNvGrpSpPr/>
          <p:nvPr/>
        </p:nvGrpSpPr>
        <p:grpSpPr>
          <a:xfrm>
            <a:off x="638074" y="3763751"/>
            <a:ext cx="978092" cy="2694187"/>
            <a:chOff x="638074" y="3763751"/>
            <a:chExt cx="978092" cy="2694187"/>
          </a:xfrm>
        </p:grpSpPr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61C13474-8A8E-42B4-98E2-8606A28BA9AE}"/>
                </a:ext>
              </a:extLst>
            </p:cNvPr>
            <p:cNvCxnSpPr>
              <a:cxnSpLocks/>
            </p:cNvCxnSpPr>
            <p:nvPr/>
          </p:nvCxnSpPr>
          <p:spPr>
            <a:xfrm>
              <a:off x="1068649" y="4200396"/>
              <a:ext cx="0" cy="225754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B10C6F80-40B0-49D6-941A-C6487C8C026B}"/>
                </a:ext>
              </a:extLst>
            </p:cNvPr>
            <p:cNvSpPr txBox="1"/>
            <p:nvPr/>
          </p:nvSpPr>
          <p:spPr>
            <a:xfrm>
              <a:off x="638074" y="3763751"/>
              <a:ext cx="9780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>
                  <a:solidFill>
                    <a:srgbClr val="FF0000"/>
                  </a:solidFill>
                </a:rPr>
                <a:t>E</a:t>
              </a:r>
              <a:r>
                <a:rPr lang="fr-FR" baseline="-25000" dirty="0" err="1">
                  <a:solidFill>
                    <a:srgbClr val="FF0000"/>
                  </a:solidFill>
                </a:rPr>
                <a:t>appliqué</a:t>
              </a:r>
              <a:endParaRPr lang="fr-FR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080A6B0D-627E-46D5-B5EC-1022129D5D96}"/>
              </a:ext>
            </a:extLst>
          </p:cNvPr>
          <p:cNvGrpSpPr/>
          <p:nvPr/>
        </p:nvGrpSpPr>
        <p:grpSpPr>
          <a:xfrm>
            <a:off x="-15944" y="3212976"/>
            <a:ext cx="5164008" cy="3312368"/>
            <a:chOff x="-15944" y="3212976"/>
            <a:chExt cx="5164008" cy="3312368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D0913288-065F-4F54-B61A-5273B04BDDCD}"/>
                </a:ext>
              </a:extLst>
            </p:cNvPr>
            <p:cNvGrpSpPr/>
            <p:nvPr/>
          </p:nvGrpSpPr>
          <p:grpSpPr>
            <a:xfrm>
              <a:off x="-15944" y="3212976"/>
              <a:ext cx="5164008" cy="3312368"/>
              <a:chOff x="-15944" y="3212976"/>
              <a:chExt cx="5164008" cy="3312368"/>
            </a:xfrm>
          </p:grpSpPr>
          <p:sp>
            <p:nvSpPr>
              <p:cNvPr id="105" name="ZoneTexte 104">
                <a:extLst>
                  <a:ext uri="{FF2B5EF4-FFF2-40B4-BE49-F238E27FC236}">
                    <a16:creationId xmlns:a16="http://schemas.microsoft.com/office/drawing/2014/main" id="{90EC85FD-881B-49A4-A63B-1736A616D7C4}"/>
                  </a:ext>
                </a:extLst>
              </p:cNvPr>
              <p:cNvSpPr txBox="1"/>
              <p:nvPr/>
            </p:nvSpPr>
            <p:spPr>
              <a:xfrm>
                <a:off x="1763688" y="4684337"/>
                <a:ext cx="2084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solidFill>
                      <a:srgbClr val="0000CC"/>
                    </a:solidFill>
                  </a:rPr>
                  <a:t>Pb          </a:t>
                </a:r>
                <a:r>
                  <a:rPr lang="fr-FR" dirty="0">
                    <a:solidFill>
                      <a:srgbClr val="0000CC"/>
                    </a:solidFill>
                    <a:sym typeface="Wingdings" panose="05000000000000000000" pitchFamily="2" charset="2"/>
                  </a:rPr>
                  <a:t>Pb</a:t>
                </a:r>
                <a:r>
                  <a:rPr lang="fr-FR" baseline="30000" dirty="0">
                    <a:solidFill>
                      <a:srgbClr val="0000CC"/>
                    </a:solidFill>
                    <a:sym typeface="Wingdings" panose="05000000000000000000" pitchFamily="2" charset="2"/>
                  </a:rPr>
                  <a:t>2+</a:t>
                </a:r>
                <a:endParaRPr lang="fr-FR" baseline="30000" dirty="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FC5F26F9-A3DC-4BC3-8C09-F5F5C01C8B55}"/>
                  </a:ext>
                </a:extLst>
              </p:cNvPr>
              <p:cNvGrpSpPr/>
              <p:nvPr/>
            </p:nvGrpSpPr>
            <p:grpSpPr>
              <a:xfrm>
                <a:off x="-15944" y="3212976"/>
                <a:ext cx="5164008" cy="3312368"/>
                <a:chOff x="-15944" y="3212976"/>
                <a:chExt cx="5164008" cy="3312368"/>
              </a:xfrm>
            </p:grpSpPr>
            <p:grpSp>
              <p:nvGrpSpPr>
                <p:cNvPr id="61" name="Groupe 60">
                  <a:extLst>
                    <a:ext uri="{FF2B5EF4-FFF2-40B4-BE49-F238E27FC236}">
                      <a16:creationId xmlns:a16="http://schemas.microsoft.com/office/drawing/2014/main" id="{841F6BC7-C1CE-4C4A-92CD-A17AA17CF3D1}"/>
                    </a:ext>
                  </a:extLst>
                </p:cNvPr>
                <p:cNvGrpSpPr/>
                <p:nvPr/>
              </p:nvGrpSpPr>
              <p:grpSpPr>
                <a:xfrm>
                  <a:off x="-10121" y="3933056"/>
                  <a:ext cx="4726137" cy="2524881"/>
                  <a:chOff x="1142007" y="1508400"/>
                  <a:chExt cx="4726137" cy="2033605"/>
                </a:xfrm>
              </p:grpSpPr>
              <p:sp>
                <p:nvSpPr>
                  <p:cNvPr id="62" name="ZoneTexte 61">
                    <a:extLst>
                      <a:ext uri="{FF2B5EF4-FFF2-40B4-BE49-F238E27FC236}">
                        <a16:creationId xmlns:a16="http://schemas.microsoft.com/office/drawing/2014/main" id="{0544D277-A6A3-445A-8D92-21EC65D3FA77}"/>
                      </a:ext>
                    </a:extLst>
                  </p:cNvPr>
                  <p:cNvSpPr txBox="1"/>
                  <p:nvPr/>
                </p:nvSpPr>
                <p:spPr>
                  <a:xfrm>
                    <a:off x="3187802" y="2311320"/>
                    <a:ext cx="2084744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endParaRPr lang="fr-FR" dirty="0">
                      <a:solidFill>
                        <a:srgbClr val="00B050"/>
                      </a:solidFill>
                    </a:endParaRPr>
                  </a:p>
                </p:txBody>
              </p:sp>
              <p:grpSp>
                <p:nvGrpSpPr>
                  <p:cNvPr id="63" name="Groupe 62">
                    <a:extLst>
                      <a:ext uri="{FF2B5EF4-FFF2-40B4-BE49-F238E27FC236}">
                        <a16:creationId xmlns:a16="http://schemas.microsoft.com/office/drawing/2014/main" id="{6711EBB0-80F6-4D6C-AFC7-9ACC2B835472}"/>
                      </a:ext>
                    </a:extLst>
                  </p:cNvPr>
                  <p:cNvGrpSpPr/>
                  <p:nvPr/>
                </p:nvGrpSpPr>
                <p:grpSpPr>
                  <a:xfrm>
                    <a:off x="1142007" y="1508400"/>
                    <a:ext cx="4726137" cy="2033605"/>
                    <a:chOff x="1398238" y="1532816"/>
                    <a:chExt cx="4726137" cy="2033605"/>
                  </a:xfrm>
                </p:grpSpPr>
                <p:cxnSp>
                  <p:nvCxnSpPr>
                    <p:cNvPr id="64" name="Connecteur droit 63">
                      <a:extLst>
                        <a:ext uri="{FF2B5EF4-FFF2-40B4-BE49-F238E27FC236}">
                          <a16:creationId xmlns:a16="http://schemas.microsoft.com/office/drawing/2014/main" id="{3B86AEED-B8AC-46EA-A46D-67869AE432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893031" y="1756016"/>
                      <a:ext cx="740331" cy="28800"/>
                    </a:xfrm>
                    <a:prstGeom prst="line">
                      <a:avLst/>
                    </a:prstGeom>
                    <a:ln w="28575">
                      <a:solidFill>
                        <a:srgbClr val="0000CC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5" name="Groupe 64">
                      <a:extLst>
                        <a:ext uri="{FF2B5EF4-FFF2-40B4-BE49-F238E27FC236}">
                          <a16:creationId xmlns:a16="http://schemas.microsoft.com/office/drawing/2014/main" id="{D1B50E3A-8EC4-4E1F-878A-2CE984134B3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98238" y="1532816"/>
                      <a:ext cx="4726137" cy="2033605"/>
                      <a:chOff x="1398238" y="1532816"/>
                      <a:chExt cx="4726137" cy="2033605"/>
                    </a:xfrm>
                  </p:grpSpPr>
                  <p:sp>
                    <p:nvSpPr>
                      <p:cNvPr id="66" name="Arc 65">
                        <a:extLst>
                          <a:ext uri="{FF2B5EF4-FFF2-40B4-BE49-F238E27FC236}">
                            <a16:creationId xmlns:a16="http://schemas.microsoft.com/office/drawing/2014/main" id="{34BD8C96-3D94-4CF0-AC88-9D1FF8CCD7F8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 flipV="1">
                        <a:off x="3769200" y="17812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0694959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sp>
                    <p:nvSpPr>
                      <p:cNvPr id="67" name="Arc 66">
                        <a:extLst>
                          <a:ext uri="{FF2B5EF4-FFF2-40B4-BE49-F238E27FC236}">
                            <a16:creationId xmlns:a16="http://schemas.microsoft.com/office/drawing/2014/main" id="{80D44B83-1D7E-4A37-B215-EFCC52069FA9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1398238" y="15328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0694959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cxnSp>
                    <p:nvCxnSpPr>
                      <p:cNvPr id="68" name="Connecteur droit 67">
                        <a:extLst>
                          <a:ext uri="{FF2B5EF4-FFF2-40B4-BE49-F238E27FC236}">
                            <a16:creationId xmlns:a16="http://schemas.microsoft.com/office/drawing/2014/main" id="{FC0B4052-65C9-4D88-9496-D8F9EE4238B4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665431" y="2340000"/>
                        <a:ext cx="189681" cy="427878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9" name="Connecteur droit 68">
                        <a:extLst>
                          <a:ext uri="{FF2B5EF4-FFF2-40B4-BE49-F238E27FC236}">
                            <a16:creationId xmlns:a16="http://schemas.microsoft.com/office/drawing/2014/main" id="{8846F386-D7F8-4D8E-BFB0-F9A5CEDC5721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889409" y="3315448"/>
                        <a:ext cx="740331" cy="25200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72" name="Groupe 71">
                  <a:extLst>
                    <a:ext uri="{FF2B5EF4-FFF2-40B4-BE49-F238E27FC236}">
                      <a16:creationId xmlns:a16="http://schemas.microsoft.com/office/drawing/2014/main" id="{86D52538-ECC8-457E-B848-97D35FAE3580}"/>
                    </a:ext>
                  </a:extLst>
                </p:cNvPr>
                <p:cNvGrpSpPr/>
                <p:nvPr/>
              </p:nvGrpSpPr>
              <p:grpSpPr>
                <a:xfrm>
                  <a:off x="61887" y="4060381"/>
                  <a:ext cx="4726137" cy="1328119"/>
                  <a:chOff x="1142007" y="1508400"/>
                  <a:chExt cx="4726137" cy="2033605"/>
                </a:xfrm>
              </p:grpSpPr>
              <p:sp>
                <p:nvSpPr>
                  <p:cNvPr id="73" name="ZoneTexte 72">
                    <a:extLst>
                      <a:ext uri="{FF2B5EF4-FFF2-40B4-BE49-F238E27FC236}">
                        <a16:creationId xmlns:a16="http://schemas.microsoft.com/office/drawing/2014/main" id="{6C6F07F5-3368-42B7-8C0A-9400C44FDE8C}"/>
                      </a:ext>
                    </a:extLst>
                  </p:cNvPr>
                  <p:cNvSpPr txBox="1"/>
                  <p:nvPr/>
                </p:nvSpPr>
                <p:spPr>
                  <a:xfrm>
                    <a:off x="3187802" y="2311320"/>
                    <a:ext cx="2084744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endParaRPr lang="fr-FR" dirty="0">
                      <a:solidFill>
                        <a:srgbClr val="00B050"/>
                      </a:solidFill>
                    </a:endParaRPr>
                  </a:p>
                </p:txBody>
              </p:sp>
              <p:grpSp>
                <p:nvGrpSpPr>
                  <p:cNvPr id="74" name="Groupe 73">
                    <a:extLst>
                      <a:ext uri="{FF2B5EF4-FFF2-40B4-BE49-F238E27FC236}">
                        <a16:creationId xmlns:a16="http://schemas.microsoft.com/office/drawing/2014/main" id="{E4A12BC7-30ED-4015-B695-AA18A2D3FAA0}"/>
                      </a:ext>
                    </a:extLst>
                  </p:cNvPr>
                  <p:cNvGrpSpPr/>
                  <p:nvPr/>
                </p:nvGrpSpPr>
                <p:grpSpPr>
                  <a:xfrm>
                    <a:off x="1142007" y="1508400"/>
                    <a:ext cx="4726137" cy="2033605"/>
                    <a:chOff x="1398238" y="1532816"/>
                    <a:chExt cx="4726137" cy="2033605"/>
                  </a:xfrm>
                </p:grpSpPr>
                <p:cxnSp>
                  <p:nvCxnSpPr>
                    <p:cNvPr id="75" name="Connecteur droit 74">
                      <a:extLst>
                        <a:ext uri="{FF2B5EF4-FFF2-40B4-BE49-F238E27FC236}">
                          <a16:creationId xmlns:a16="http://schemas.microsoft.com/office/drawing/2014/main" id="{02F064F5-4B25-4165-A1FD-9574ABE02BE5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893031" y="1756016"/>
                      <a:ext cx="740331" cy="28800"/>
                    </a:xfrm>
                    <a:prstGeom prst="line">
                      <a:avLst/>
                    </a:prstGeom>
                    <a:ln w="28575">
                      <a:solidFill>
                        <a:srgbClr val="0000CC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6" name="Groupe 75">
                      <a:extLst>
                        <a:ext uri="{FF2B5EF4-FFF2-40B4-BE49-F238E27FC236}">
                          <a16:creationId xmlns:a16="http://schemas.microsoft.com/office/drawing/2014/main" id="{757ADBBA-1DF8-4727-90B4-F5BAB464FC2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98238" y="1532816"/>
                      <a:ext cx="4726137" cy="2033605"/>
                      <a:chOff x="1398238" y="1532816"/>
                      <a:chExt cx="4726137" cy="2033605"/>
                    </a:xfrm>
                  </p:grpSpPr>
                  <p:sp>
                    <p:nvSpPr>
                      <p:cNvPr id="77" name="Arc 76">
                        <a:extLst>
                          <a:ext uri="{FF2B5EF4-FFF2-40B4-BE49-F238E27FC236}">
                            <a16:creationId xmlns:a16="http://schemas.microsoft.com/office/drawing/2014/main" id="{556472D9-ADF5-4575-A27B-F55ACE8A1A01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 flipV="1">
                        <a:off x="3769200" y="17812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0966222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sp>
                    <p:nvSpPr>
                      <p:cNvPr id="78" name="Arc 77">
                        <a:extLst>
                          <a:ext uri="{FF2B5EF4-FFF2-40B4-BE49-F238E27FC236}">
                            <a16:creationId xmlns:a16="http://schemas.microsoft.com/office/drawing/2014/main" id="{70961EF6-FA71-441A-9001-7AAC0E98A9F3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1398238" y="15328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0927355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cxnSp>
                    <p:nvCxnSpPr>
                      <p:cNvPr id="79" name="Connecteur droit 78">
                        <a:extLst>
                          <a:ext uri="{FF2B5EF4-FFF2-40B4-BE49-F238E27FC236}">
                            <a16:creationId xmlns:a16="http://schemas.microsoft.com/office/drawing/2014/main" id="{0200039C-B6CC-42EB-B6B2-C97EFC6839BC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665431" y="2340000"/>
                        <a:ext cx="189681" cy="427878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Connecteur droit 79">
                        <a:extLst>
                          <a:ext uri="{FF2B5EF4-FFF2-40B4-BE49-F238E27FC236}">
                            <a16:creationId xmlns:a16="http://schemas.microsoft.com/office/drawing/2014/main" id="{8C0AACA0-DDDC-4A8D-84CC-96F2D523A833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889409" y="3315448"/>
                        <a:ext cx="740331" cy="25200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81" name="Groupe 80">
                  <a:extLst>
                    <a:ext uri="{FF2B5EF4-FFF2-40B4-BE49-F238E27FC236}">
                      <a16:creationId xmlns:a16="http://schemas.microsoft.com/office/drawing/2014/main" id="{59B805B9-FC71-49BA-B37E-93648746DDBB}"/>
                    </a:ext>
                  </a:extLst>
                </p:cNvPr>
                <p:cNvGrpSpPr/>
                <p:nvPr/>
              </p:nvGrpSpPr>
              <p:grpSpPr>
                <a:xfrm>
                  <a:off x="-15944" y="4020655"/>
                  <a:ext cx="4726137" cy="1956012"/>
                  <a:chOff x="1142007" y="1508400"/>
                  <a:chExt cx="4726137" cy="2033605"/>
                </a:xfrm>
              </p:grpSpPr>
              <p:sp>
                <p:nvSpPr>
                  <p:cNvPr id="82" name="ZoneTexte 81">
                    <a:extLst>
                      <a:ext uri="{FF2B5EF4-FFF2-40B4-BE49-F238E27FC236}">
                        <a16:creationId xmlns:a16="http://schemas.microsoft.com/office/drawing/2014/main" id="{9FF4B43A-2093-40FD-B608-81013177FD74}"/>
                      </a:ext>
                    </a:extLst>
                  </p:cNvPr>
                  <p:cNvSpPr txBox="1"/>
                  <p:nvPr/>
                </p:nvSpPr>
                <p:spPr>
                  <a:xfrm>
                    <a:off x="3187802" y="2311320"/>
                    <a:ext cx="2084744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endParaRPr lang="fr-FR" dirty="0">
                      <a:solidFill>
                        <a:srgbClr val="00B050"/>
                      </a:solidFill>
                    </a:endParaRPr>
                  </a:p>
                </p:txBody>
              </p:sp>
              <p:grpSp>
                <p:nvGrpSpPr>
                  <p:cNvPr id="83" name="Groupe 82">
                    <a:extLst>
                      <a:ext uri="{FF2B5EF4-FFF2-40B4-BE49-F238E27FC236}">
                        <a16:creationId xmlns:a16="http://schemas.microsoft.com/office/drawing/2014/main" id="{B47CEFE9-B3A6-4FDA-A41E-34E0D0ECFD6F}"/>
                      </a:ext>
                    </a:extLst>
                  </p:cNvPr>
                  <p:cNvGrpSpPr/>
                  <p:nvPr/>
                </p:nvGrpSpPr>
                <p:grpSpPr>
                  <a:xfrm>
                    <a:off x="1142007" y="1508400"/>
                    <a:ext cx="4726137" cy="2033605"/>
                    <a:chOff x="1398238" y="1532816"/>
                    <a:chExt cx="4726137" cy="2033605"/>
                  </a:xfrm>
                </p:grpSpPr>
                <p:cxnSp>
                  <p:nvCxnSpPr>
                    <p:cNvPr id="84" name="Connecteur droit 83">
                      <a:extLst>
                        <a:ext uri="{FF2B5EF4-FFF2-40B4-BE49-F238E27FC236}">
                          <a16:creationId xmlns:a16="http://schemas.microsoft.com/office/drawing/2014/main" id="{242F624C-9563-4A4D-85BE-7D7728ACF0C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893031" y="1756016"/>
                      <a:ext cx="740331" cy="28800"/>
                    </a:xfrm>
                    <a:prstGeom prst="line">
                      <a:avLst/>
                    </a:prstGeom>
                    <a:ln w="28575">
                      <a:solidFill>
                        <a:srgbClr val="0000CC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5" name="Groupe 84">
                      <a:extLst>
                        <a:ext uri="{FF2B5EF4-FFF2-40B4-BE49-F238E27FC236}">
                          <a16:creationId xmlns:a16="http://schemas.microsoft.com/office/drawing/2014/main" id="{AE573BB5-6431-43CE-BF4E-3E07FCC394A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98238" y="1532816"/>
                      <a:ext cx="4726137" cy="2033605"/>
                      <a:chOff x="1398238" y="1532816"/>
                      <a:chExt cx="4726137" cy="2033605"/>
                    </a:xfrm>
                  </p:grpSpPr>
                  <p:sp>
                    <p:nvSpPr>
                      <p:cNvPr id="86" name="Arc 85">
                        <a:extLst>
                          <a:ext uri="{FF2B5EF4-FFF2-40B4-BE49-F238E27FC236}">
                            <a16:creationId xmlns:a16="http://schemas.microsoft.com/office/drawing/2014/main" id="{88C0DA7C-B444-462F-BAD6-A26E74B01AE2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 flipV="1">
                        <a:off x="3769200" y="17812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0966222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sp>
                    <p:nvSpPr>
                      <p:cNvPr id="87" name="Arc 86">
                        <a:extLst>
                          <a:ext uri="{FF2B5EF4-FFF2-40B4-BE49-F238E27FC236}">
                            <a16:creationId xmlns:a16="http://schemas.microsoft.com/office/drawing/2014/main" id="{6EC29884-F9B8-48C0-9CA4-EFBAF9BE2AB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1398238" y="15328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0927355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cxnSp>
                    <p:nvCxnSpPr>
                      <p:cNvPr id="88" name="Connecteur droit 87">
                        <a:extLst>
                          <a:ext uri="{FF2B5EF4-FFF2-40B4-BE49-F238E27FC236}">
                            <a16:creationId xmlns:a16="http://schemas.microsoft.com/office/drawing/2014/main" id="{63C88A93-AB02-4897-BE11-6FD3CB913403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665431" y="2340000"/>
                        <a:ext cx="189681" cy="427878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" name="Connecteur droit 88">
                        <a:extLst>
                          <a:ext uri="{FF2B5EF4-FFF2-40B4-BE49-F238E27FC236}">
                            <a16:creationId xmlns:a16="http://schemas.microsoft.com/office/drawing/2014/main" id="{1E708F78-94D6-46C3-80F4-A9B764B60EFA}"/>
                          </a:ext>
                        </a:extLst>
                      </p:cNvPr>
                      <p:cNvCxnSpPr>
                        <a:cxnSpLocks noChangeAspect="1"/>
                      </p:cNvCxnSpPr>
                      <p:nvPr/>
                    </p:nvCxnSpPr>
                    <p:spPr>
                      <a:xfrm flipV="1">
                        <a:off x="1953734" y="3322445"/>
                        <a:ext cx="676858" cy="23039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91" name="Groupe 90">
                  <a:extLst>
                    <a:ext uri="{FF2B5EF4-FFF2-40B4-BE49-F238E27FC236}">
                      <a16:creationId xmlns:a16="http://schemas.microsoft.com/office/drawing/2014/main" id="{C52EB331-E974-401D-AB74-EEFB50ECBC77}"/>
                    </a:ext>
                  </a:extLst>
                </p:cNvPr>
                <p:cNvGrpSpPr/>
                <p:nvPr/>
              </p:nvGrpSpPr>
              <p:grpSpPr>
                <a:xfrm>
                  <a:off x="146903" y="4139504"/>
                  <a:ext cx="4726137" cy="712347"/>
                  <a:chOff x="1142007" y="1508400"/>
                  <a:chExt cx="4726137" cy="2033605"/>
                </a:xfrm>
              </p:grpSpPr>
              <p:sp>
                <p:nvSpPr>
                  <p:cNvPr id="92" name="ZoneTexte 91">
                    <a:extLst>
                      <a:ext uri="{FF2B5EF4-FFF2-40B4-BE49-F238E27FC236}">
                        <a16:creationId xmlns:a16="http://schemas.microsoft.com/office/drawing/2014/main" id="{408DEE45-16BD-4536-A5B5-C3C2DFF67F22}"/>
                      </a:ext>
                    </a:extLst>
                  </p:cNvPr>
                  <p:cNvSpPr txBox="1"/>
                  <p:nvPr/>
                </p:nvSpPr>
                <p:spPr>
                  <a:xfrm>
                    <a:off x="3187802" y="2311320"/>
                    <a:ext cx="2084744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endParaRPr lang="fr-FR" dirty="0">
                      <a:solidFill>
                        <a:srgbClr val="00B050"/>
                      </a:solidFill>
                    </a:endParaRPr>
                  </a:p>
                </p:txBody>
              </p:sp>
              <p:grpSp>
                <p:nvGrpSpPr>
                  <p:cNvPr id="93" name="Groupe 92">
                    <a:extLst>
                      <a:ext uri="{FF2B5EF4-FFF2-40B4-BE49-F238E27FC236}">
                        <a16:creationId xmlns:a16="http://schemas.microsoft.com/office/drawing/2014/main" id="{BEF37714-97CE-48CE-A1D5-A15650FC881E}"/>
                      </a:ext>
                    </a:extLst>
                  </p:cNvPr>
                  <p:cNvGrpSpPr/>
                  <p:nvPr/>
                </p:nvGrpSpPr>
                <p:grpSpPr>
                  <a:xfrm>
                    <a:off x="1142007" y="1508400"/>
                    <a:ext cx="4726137" cy="2033605"/>
                    <a:chOff x="1398238" y="1532816"/>
                    <a:chExt cx="4726137" cy="2033605"/>
                  </a:xfrm>
                </p:grpSpPr>
                <p:cxnSp>
                  <p:nvCxnSpPr>
                    <p:cNvPr id="94" name="Connecteur droit 93">
                      <a:extLst>
                        <a:ext uri="{FF2B5EF4-FFF2-40B4-BE49-F238E27FC236}">
                          <a16:creationId xmlns:a16="http://schemas.microsoft.com/office/drawing/2014/main" id="{D3F75B8D-1D05-4FAD-9D07-B70397C5FDE9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893031" y="1756016"/>
                      <a:ext cx="740331" cy="28800"/>
                    </a:xfrm>
                    <a:prstGeom prst="line">
                      <a:avLst/>
                    </a:prstGeom>
                    <a:ln w="28575">
                      <a:solidFill>
                        <a:srgbClr val="0000CC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5" name="Groupe 94">
                      <a:extLst>
                        <a:ext uri="{FF2B5EF4-FFF2-40B4-BE49-F238E27FC236}">
                          <a16:creationId xmlns:a16="http://schemas.microsoft.com/office/drawing/2014/main" id="{245F1142-4202-4E24-B264-47D4C54A7BC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98238" y="1532816"/>
                      <a:ext cx="4726137" cy="2033605"/>
                      <a:chOff x="1398238" y="1532816"/>
                      <a:chExt cx="4726137" cy="2033605"/>
                    </a:xfrm>
                  </p:grpSpPr>
                  <p:sp>
                    <p:nvSpPr>
                      <p:cNvPr id="96" name="Arc 95">
                        <a:extLst>
                          <a:ext uri="{FF2B5EF4-FFF2-40B4-BE49-F238E27FC236}">
                            <a16:creationId xmlns:a16="http://schemas.microsoft.com/office/drawing/2014/main" id="{A6072271-44D8-465B-8A9B-7F486B825023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 flipV="1">
                        <a:off x="3769200" y="17812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1268605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sp>
                    <p:nvSpPr>
                      <p:cNvPr id="97" name="Arc 96">
                        <a:extLst>
                          <a:ext uri="{FF2B5EF4-FFF2-40B4-BE49-F238E27FC236}">
                            <a16:creationId xmlns:a16="http://schemas.microsoft.com/office/drawing/2014/main" id="{FFD0AAEE-2757-487A-938B-FC9965AD93F5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1398238" y="1532816"/>
                        <a:ext cx="2355175" cy="1785205"/>
                      </a:xfrm>
                      <a:prstGeom prst="arc">
                        <a:avLst>
                          <a:gd name="adj1" fmla="val 16200000"/>
                          <a:gd name="adj2" fmla="val 21229596"/>
                        </a:avLst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cxnSp>
                    <p:nvCxnSpPr>
                      <p:cNvPr id="98" name="Connecteur droit 97">
                        <a:extLst>
                          <a:ext uri="{FF2B5EF4-FFF2-40B4-BE49-F238E27FC236}">
                            <a16:creationId xmlns:a16="http://schemas.microsoft.com/office/drawing/2014/main" id="{021C0276-1E1D-4F96-BA5A-CFDDBEA83CDA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663335" y="2340001"/>
                        <a:ext cx="189681" cy="427877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" name="Connecteur droit 98">
                        <a:extLst>
                          <a:ext uri="{FF2B5EF4-FFF2-40B4-BE49-F238E27FC236}">
                            <a16:creationId xmlns:a16="http://schemas.microsoft.com/office/drawing/2014/main" id="{4CF46E66-3593-4D16-8D99-92BEB2DCEB9A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889409" y="3315448"/>
                        <a:ext cx="740331" cy="25200"/>
                      </a:xfrm>
                      <a:prstGeom prst="line">
                        <a:avLst/>
                      </a:prstGeom>
                      <a:ln w="28575">
                        <a:solidFill>
                          <a:srgbClr val="0000CC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50" name="Groupe 49">
                  <a:extLst>
                    <a:ext uri="{FF2B5EF4-FFF2-40B4-BE49-F238E27FC236}">
                      <a16:creationId xmlns:a16="http://schemas.microsoft.com/office/drawing/2014/main" id="{C77D311C-2A3E-4A96-9ABF-29E6F6724B7C}"/>
                    </a:ext>
                  </a:extLst>
                </p:cNvPr>
                <p:cNvGrpSpPr/>
                <p:nvPr/>
              </p:nvGrpSpPr>
              <p:grpSpPr>
                <a:xfrm>
                  <a:off x="395536" y="3212976"/>
                  <a:ext cx="4752528" cy="3312368"/>
                  <a:chOff x="4289484" y="754482"/>
                  <a:chExt cx="4752528" cy="3312368"/>
                </a:xfrm>
              </p:grpSpPr>
              <p:sp>
                <p:nvSpPr>
                  <p:cNvPr id="53" name="ZoneTexte 52">
                    <a:extLst>
                      <a:ext uri="{FF2B5EF4-FFF2-40B4-BE49-F238E27FC236}">
                        <a16:creationId xmlns:a16="http://schemas.microsoft.com/office/drawing/2014/main" id="{EF61E3F6-7AC4-4DBD-8B12-40560BEF2D0A}"/>
                      </a:ext>
                    </a:extLst>
                  </p:cNvPr>
                  <p:cNvSpPr txBox="1"/>
                  <p:nvPr/>
                </p:nvSpPr>
                <p:spPr>
                  <a:xfrm>
                    <a:off x="6349148" y="754482"/>
                    <a:ext cx="35466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dirty="0"/>
                      <a:t>i</a:t>
                    </a:r>
                  </a:p>
                </p:txBody>
              </p:sp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AD8B3142-DD7C-40C2-B00A-D8E087221CE8}"/>
                      </a:ext>
                    </a:extLst>
                  </p:cNvPr>
                  <p:cNvGrpSpPr/>
                  <p:nvPr/>
                </p:nvGrpSpPr>
                <p:grpSpPr>
                  <a:xfrm>
                    <a:off x="4289484" y="836712"/>
                    <a:ext cx="4498415" cy="3230138"/>
                    <a:chOff x="4289484" y="836712"/>
                    <a:chExt cx="4498415" cy="3230138"/>
                  </a:xfrm>
                </p:grpSpPr>
                <p:sp>
                  <p:nvSpPr>
                    <p:cNvPr id="56" name="ZoneTexte 55">
                      <a:extLst>
                        <a:ext uri="{FF2B5EF4-FFF2-40B4-BE49-F238E27FC236}">
                          <a16:creationId xmlns:a16="http://schemas.microsoft.com/office/drawing/2014/main" id="{3AF522CD-26F8-4EA7-A09D-88634134D47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699238" y="1333127"/>
                      <a:ext cx="115289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dirty="0"/>
                        <a:t>- 0.13 V</a:t>
                      </a:r>
                      <a:endParaRPr lang="fr-FR" baseline="-25000" dirty="0"/>
                    </a:p>
                  </p:txBody>
                </p:sp>
                <p:grpSp>
                  <p:nvGrpSpPr>
                    <p:cNvPr id="54" name="Groupe 53">
                      <a:extLst>
                        <a:ext uri="{FF2B5EF4-FFF2-40B4-BE49-F238E27FC236}">
                          <a16:creationId xmlns:a16="http://schemas.microsoft.com/office/drawing/2014/main" id="{CC3318F9-9E88-42E1-B6F7-67C8EB5E6AE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289484" y="836712"/>
                      <a:ext cx="4498415" cy="3230138"/>
                      <a:chOff x="3108884" y="543410"/>
                      <a:chExt cx="4498415" cy="3230138"/>
                    </a:xfrm>
                  </p:grpSpPr>
                  <p:cxnSp>
                    <p:nvCxnSpPr>
                      <p:cNvPr id="57" name="Connecteur droit 56">
                        <a:extLst>
                          <a:ext uri="{FF2B5EF4-FFF2-40B4-BE49-F238E27FC236}">
                            <a16:creationId xmlns:a16="http://schemas.microsoft.com/office/drawing/2014/main" id="{A5ABD8F3-26E2-4196-B723-6822E7DF9D5D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108884" y="1445829"/>
                        <a:ext cx="4343436" cy="14806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Connecteur droit 57">
                        <a:extLst>
                          <a:ext uri="{FF2B5EF4-FFF2-40B4-BE49-F238E27FC236}">
                            <a16:creationId xmlns:a16="http://schemas.microsoft.com/office/drawing/2014/main" id="{28AC0226-0E4E-472B-BB37-F103E7E7CF9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485148" y="701407"/>
                        <a:ext cx="0" cy="3072141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9" name="Triangle isocèle 58">
                        <a:extLst>
                          <a:ext uri="{FF2B5EF4-FFF2-40B4-BE49-F238E27FC236}">
                            <a16:creationId xmlns:a16="http://schemas.microsoft.com/office/drawing/2014/main" id="{3181F9BA-79D3-42D2-BCB9-D8F142E93D4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370148" y="543410"/>
                        <a:ext cx="213917" cy="174573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60" name="Triangle isocèle 59">
                        <a:extLst>
                          <a:ext uri="{FF2B5EF4-FFF2-40B4-BE49-F238E27FC236}">
                            <a16:creationId xmlns:a16="http://schemas.microsoft.com/office/drawing/2014/main" id="{7165D517-6D36-4562-9551-B475BC7398CF}"/>
                          </a:ext>
                        </a:extLst>
                      </p:cNvPr>
                      <p:cNvSpPr/>
                      <p:nvPr/>
                    </p:nvSpPr>
                    <p:spPr>
                      <a:xfrm rot="5400000">
                        <a:off x="7413054" y="1373348"/>
                        <a:ext cx="213917" cy="174573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cxnSp>
                  <p:nvCxnSpPr>
                    <p:cNvPr id="55" name="Connecteur droit 54">
                      <a:extLst>
                        <a:ext uri="{FF2B5EF4-FFF2-40B4-BE49-F238E27FC236}">
                          <a16:creationId xmlns:a16="http://schemas.microsoft.com/office/drawing/2014/main" id="{A62A5F52-5AF0-4643-A392-43FE2EB0F7F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228184" y="1634778"/>
                      <a:ext cx="0" cy="213917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2" name="ZoneTexte 51">
                    <a:extLst>
                      <a:ext uri="{FF2B5EF4-FFF2-40B4-BE49-F238E27FC236}">
                        <a16:creationId xmlns:a16="http://schemas.microsoft.com/office/drawing/2014/main" id="{E2864DCB-10C8-48A7-9375-8AE7ACF192D4}"/>
                      </a:ext>
                    </a:extLst>
                  </p:cNvPr>
                  <p:cNvSpPr txBox="1"/>
                  <p:nvPr/>
                </p:nvSpPr>
                <p:spPr>
                  <a:xfrm>
                    <a:off x="8502491" y="1330546"/>
                    <a:ext cx="53952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dirty="0"/>
                      <a:t>E</a:t>
                    </a:r>
                  </a:p>
                </p:txBody>
              </p:sp>
            </p:grpSp>
          </p:grpSp>
          <p:cxnSp>
            <p:nvCxnSpPr>
              <p:cNvPr id="111" name="Connecteur droit avec flèche 110">
                <a:extLst>
                  <a:ext uri="{FF2B5EF4-FFF2-40B4-BE49-F238E27FC236}">
                    <a16:creationId xmlns:a16="http://schemas.microsoft.com/office/drawing/2014/main" id="{E87921E0-2016-4CA6-81AD-5761B3FA7D82}"/>
                  </a:ext>
                </a:extLst>
              </p:cNvPr>
              <p:cNvCxnSpPr/>
              <p:nvPr/>
            </p:nvCxnSpPr>
            <p:spPr>
              <a:xfrm flipV="1">
                <a:off x="1616166" y="4485443"/>
                <a:ext cx="0" cy="2039901"/>
              </a:xfrm>
              <a:prstGeom prst="straightConnector1">
                <a:avLst/>
              </a:prstGeom>
              <a:ln w="28575">
                <a:solidFill>
                  <a:srgbClr val="0000CC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Connecteur droit avec flèche 106">
              <a:extLst>
                <a:ext uri="{FF2B5EF4-FFF2-40B4-BE49-F238E27FC236}">
                  <a16:creationId xmlns:a16="http://schemas.microsoft.com/office/drawing/2014/main" id="{D24DF8AB-5F88-47B0-BA19-AFD327DEA4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23728" y="4860591"/>
              <a:ext cx="457974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BDCD6F65-4075-448F-A75E-BBB2DCD7A28B}"/>
              </a:ext>
            </a:extLst>
          </p:cNvPr>
          <p:cNvGrpSpPr/>
          <p:nvPr/>
        </p:nvGrpSpPr>
        <p:grpSpPr>
          <a:xfrm>
            <a:off x="1167466" y="3109894"/>
            <a:ext cx="8579389" cy="3419896"/>
            <a:chOff x="1167466" y="3109894"/>
            <a:chExt cx="8579389" cy="3419896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D62BC3DF-1589-4249-9DA1-F1A006D4DA57}"/>
                </a:ext>
              </a:extLst>
            </p:cNvPr>
            <p:cNvGrpSpPr/>
            <p:nvPr/>
          </p:nvGrpSpPr>
          <p:grpSpPr>
            <a:xfrm>
              <a:off x="1167466" y="3109894"/>
              <a:ext cx="7631683" cy="3419896"/>
              <a:chOff x="1167466" y="3109894"/>
              <a:chExt cx="7631683" cy="3419896"/>
            </a:xfrm>
          </p:grpSpPr>
          <p:grpSp>
            <p:nvGrpSpPr>
              <p:cNvPr id="4" name="Groupe 3">
                <a:extLst>
                  <a:ext uri="{FF2B5EF4-FFF2-40B4-BE49-F238E27FC236}">
                    <a16:creationId xmlns:a16="http://schemas.microsoft.com/office/drawing/2014/main" id="{DBE3EACB-E500-4F42-832A-156BCBA0F3C4}"/>
                  </a:ext>
                </a:extLst>
              </p:cNvPr>
              <p:cNvGrpSpPr/>
              <p:nvPr/>
            </p:nvGrpSpPr>
            <p:grpSpPr>
              <a:xfrm>
                <a:off x="1167466" y="3109894"/>
                <a:ext cx="7631683" cy="3419896"/>
                <a:chOff x="1167466" y="3109894"/>
                <a:chExt cx="7631683" cy="3419896"/>
              </a:xfrm>
            </p:grpSpPr>
            <p:sp>
              <p:nvSpPr>
                <p:cNvPr id="112" name="ZoneTexte 111">
                  <a:extLst>
                    <a:ext uri="{FF2B5EF4-FFF2-40B4-BE49-F238E27FC236}">
                      <a16:creationId xmlns:a16="http://schemas.microsoft.com/office/drawing/2014/main" id="{3A6A9BA8-0F38-4F04-B526-FA5C3B1F8BBE}"/>
                    </a:ext>
                  </a:extLst>
                </p:cNvPr>
                <p:cNvSpPr txBox="1"/>
                <p:nvPr/>
              </p:nvSpPr>
              <p:spPr>
                <a:xfrm>
                  <a:off x="4932040" y="3109894"/>
                  <a:ext cx="125361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/>
                    <a:t>i</a:t>
                  </a:r>
                  <a:r>
                    <a:rPr lang="fr-FR" baseline="-25000" dirty="0" err="1"/>
                    <a:t>mesuré</a:t>
                  </a:r>
                  <a:endParaRPr lang="fr-FR" baseline="-25000" dirty="0"/>
                </a:p>
              </p:txBody>
            </p:sp>
            <p:cxnSp>
              <p:nvCxnSpPr>
                <p:cNvPr id="113" name="Connecteur droit 112">
                  <a:extLst>
                    <a:ext uri="{FF2B5EF4-FFF2-40B4-BE49-F238E27FC236}">
                      <a16:creationId xmlns:a16="http://schemas.microsoft.com/office/drawing/2014/main" id="{0D5C2144-CCA9-48BA-81C9-3E54EE9BEA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7219" y="3457649"/>
                  <a:ext cx="0" cy="307214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riangle isocèle 113">
                  <a:extLst>
                    <a:ext uri="{FF2B5EF4-FFF2-40B4-BE49-F238E27FC236}">
                      <a16:creationId xmlns:a16="http://schemas.microsoft.com/office/drawing/2014/main" id="{CFC4DCDF-3AC7-4A6A-A060-E3E752D92BD8}"/>
                    </a:ext>
                  </a:extLst>
                </p:cNvPr>
                <p:cNvSpPr/>
                <p:nvPr/>
              </p:nvSpPr>
              <p:spPr>
                <a:xfrm>
                  <a:off x="5582219" y="3299652"/>
                  <a:ext cx="213917" cy="17457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15" name="Connecteur droit 114">
                  <a:extLst>
                    <a:ext uri="{FF2B5EF4-FFF2-40B4-BE49-F238E27FC236}">
                      <a16:creationId xmlns:a16="http://schemas.microsoft.com/office/drawing/2014/main" id="{52A51635-93FF-40AC-B35A-0A6EADC157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92080" y="4182819"/>
                  <a:ext cx="3312368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Triangle isocèle 116">
                  <a:extLst>
                    <a:ext uri="{FF2B5EF4-FFF2-40B4-BE49-F238E27FC236}">
                      <a16:creationId xmlns:a16="http://schemas.microsoft.com/office/drawing/2014/main" id="{5159ABBA-2109-4D51-A1F8-761D24D5D201}"/>
                    </a:ext>
                  </a:extLst>
                </p:cNvPr>
                <p:cNvSpPr/>
                <p:nvPr/>
              </p:nvSpPr>
              <p:spPr>
                <a:xfrm rot="5400000">
                  <a:off x="8569866" y="4072244"/>
                  <a:ext cx="213917" cy="17457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20" name="Connecteur droit 119">
                  <a:extLst>
                    <a:ext uri="{FF2B5EF4-FFF2-40B4-BE49-F238E27FC236}">
                      <a16:creationId xmlns:a16="http://schemas.microsoft.com/office/drawing/2014/main" id="{356E8580-8510-479D-80FB-16FABF17DA50}"/>
                    </a:ext>
                  </a:extLst>
                </p:cNvPr>
                <p:cNvCxnSpPr>
                  <a:stCxn id="67" idx="0"/>
                </p:cNvCxnSpPr>
                <p:nvPr/>
              </p:nvCxnSpPr>
              <p:spPr>
                <a:xfrm>
                  <a:off x="1167466" y="6149529"/>
                  <a:ext cx="4529753" cy="0"/>
                </a:xfrm>
                <a:prstGeom prst="line">
                  <a:avLst/>
                </a:prstGeom>
                <a:ln>
                  <a:solidFill>
                    <a:srgbClr val="0000CC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Connecteur droit 121">
                  <a:extLst>
                    <a:ext uri="{FF2B5EF4-FFF2-40B4-BE49-F238E27FC236}">
                      <a16:creationId xmlns:a16="http://schemas.microsoft.com/office/drawing/2014/main" id="{C8494338-3089-4FE0-A89B-3CDEDB010997}"/>
                    </a:ext>
                  </a:extLst>
                </p:cNvPr>
                <p:cNvCxnSpPr/>
                <p:nvPr/>
              </p:nvCxnSpPr>
              <p:spPr>
                <a:xfrm flipV="1">
                  <a:off x="5697219" y="4197625"/>
                  <a:ext cx="1971125" cy="1948709"/>
                </a:xfrm>
                <a:prstGeom prst="line">
                  <a:avLst/>
                </a:prstGeom>
                <a:ln w="31750">
                  <a:solidFill>
                    <a:srgbClr val="0000C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onnecteur droit 122">
                  <a:extLst>
                    <a:ext uri="{FF2B5EF4-FFF2-40B4-BE49-F238E27FC236}">
                      <a16:creationId xmlns:a16="http://schemas.microsoft.com/office/drawing/2014/main" id="{AACD4D12-7750-4CCC-BBEC-0FAA2AC23A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83555" y="5206404"/>
                  <a:ext cx="5076677" cy="0"/>
                </a:xfrm>
                <a:prstGeom prst="line">
                  <a:avLst/>
                </a:prstGeom>
                <a:ln>
                  <a:solidFill>
                    <a:srgbClr val="0000CC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onnecteur droit 124">
                  <a:extLst>
                    <a:ext uri="{FF2B5EF4-FFF2-40B4-BE49-F238E27FC236}">
                      <a16:creationId xmlns:a16="http://schemas.microsoft.com/office/drawing/2014/main" id="{63526A7F-75BA-4585-A2EC-9295BDFDEA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80841" y="4757366"/>
                  <a:ext cx="5411439" cy="0"/>
                </a:xfrm>
                <a:prstGeom prst="line">
                  <a:avLst/>
                </a:prstGeom>
                <a:ln>
                  <a:solidFill>
                    <a:srgbClr val="0000CC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necteur droit 126">
                  <a:extLst>
                    <a:ext uri="{FF2B5EF4-FFF2-40B4-BE49-F238E27FC236}">
                      <a16:creationId xmlns:a16="http://schemas.microsoft.com/office/drawing/2014/main" id="{27AF5F5E-D464-43AF-BF1E-7ED8718BB6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78405" y="5737745"/>
                  <a:ext cx="4705763" cy="0"/>
                </a:xfrm>
                <a:prstGeom prst="line">
                  <a:avLst/>
                </a:prstGeom>
                <a:ln>
                  <a:solidFill>
                    <a:srgbClr val="0000CC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9" name="ZoneTexte 128">
                  <a:extLst>
                    <a:ext uri="{FF2B5EF4-FFF2-40B4-BE49-F238E27FC236}">
                      <a16:creationId xmlns:a16="http://schemas.microsoft.com/office/drawing/2014/main" id="{34C1B79F-C2FC-48E7-A4B8-299816752903}"/>
                    </a:ext>
                  </a:extLst>
                </p:cNvPr>
                <p:cNvSpPr txBox="1"/>
                <p:nvPr/>
              </p:nvSpPr>
              <p:spPr>
                <a:xfrm>
                  <a:off x="7347814" y="3748364"/>
                  <a:ext cx="145133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/>
                    <a:t>V</a:t>
                  </a:r>
                  <a:r>
                    <a:rPr lang="fr-FR" baseline="-25000" dirty="0" err="1">
                      <a:latin typeface="Times New Roman" panose="020206030504050203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eqv</a:t>
                  </a:r>
                  <a:endParaRPr lang="fr-FR" baseline="-15000" dirty="0"/>
                </a:p>
              </p:txBody>
            </p:sp>
          </p:grpSp>
          <p:cxnSp>
            <p:nvCxnSpPr>
              <p:cNvPr id="131" name="Connecteur droit 130">
                <a:extLst>
                  <a:ext uri="{FF2B5EF4-FFF2-40B4-BE49-F238E27FC236}">
                    <a16:creationId xmlns:a16="http://schemas.microsoft.com/office/drawing/2014/main" id="{87CA5227-697C-4C85-9684-ED8DE2F64934}"/>
                  </a:ext>
                </a:extLst>
              </p:cNvPr>
              <p:cNvCxnSpPr/>
              <p:nvPr/>
            </p:nvCxnSpPr>
            <p:spPr>
              <a:xfrm>
                <a:off x="7668344" y="4197625"/>
                <a:ext cx="921194" cy="0"/>
              </a:xfrm>
              <a:prstGeom prst="line">
                <a:avLst/>
              </a:prstGeom>
              <a:ln w="317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0A5196E0-F9E4-48A8-8357-C1D34F458FCB}"/>
                </a:ext>
              </a:extLst>
            </p:cNvPr>
            <p:cNvSpPr txBox="1"/>
            <p:nvPr/>
          </p:nvSpPr>
          <p:spPr>
            <a:xfrm>
              <a:off x="8295520" y="3660378"/>
              <a:ext cx="1451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V</a:t>
              </a:r>
              <a:r>
                <a:rPr lang="fr-FR" baseline="-250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SO</a:t>
              </a:r>
              <a:r>
                <a:rPr lang="fr-FR" baseline="-350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4</a:t>
              </a:r>
              <a:r>
                <a:rPr lang="fr-FR" baseline="-150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2-</a:t>
              </a:r>
              <a:endParaRPr lang="fr-FR" baseline="-150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6007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126"/>
    </mc:Choice>
    <mc:Fallback xmlns="">
      <p:transition spd="slow" advTm="1051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23C8C26E-7170-454D-87D2-64AF0C09A780}"/>
              </a:ext>
            </a:extLst>
          </p:cNvPr>
          <p:cNvGrpSpPr/>
          <p:nvPr/>
        </p:nvGrpSpPr>
        <p:grpSpPr>
          <a:xfrm>
            <a:off x="5281482" y="2204864"/>
            <a:ext cx="3614378" cy="4585366"/>
            <a:chOff x="5281482" y="2204864"/>
            <a:chExt cx="3614378" cy="4585366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898FABA3-279B-4DAB-9A02-A4ADD9DA02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1482" y="2204864"/>
              <a:ext cx="1754631" cy="4585366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05CADBA9-905C-411F-AC3B-329FA67F128F}"/>
                </a:ext>
              </a:extLst>
            </p:cNvPr>
            <p:cNvSpPr txBox="1"/>
            <p:nvPr/>
          </p:nvSpPr>
          <p:spPr>
            <a:xfrm>
              <a:off x="7383692" y="4653136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Pt cathode</a:t>
              </a:r>
            </a:p>
          </p:txBody>
        </p: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80832D24-DBB2-4320-987A-D27BF948DB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2107" y="4837802"/>
              <a:ext cx="1051585" cy="489296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A9C92209-3353-4C63-86FA-58E7BF5274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55445" y="3936339"/>
              <a:ext cx="792751" cy="3028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4A1E201-41D6-407C-A725-72E65AE21C36}"/>
                </a:ext>
              </a:extLst>
            </p:cNvPr>
            <p:cNvSpPr/>
            <p:nvPr/>
          </p:nvSpPr>
          <p:spPr>
            <a:xfrm>
              <a:off x="7383692" y="3721218"/>
              <a:ext cx="10711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/>
                <a:t>Ag anode</a:t>
              </a:r>
            </a:p>
          </p:txBody>
        </p:sp>
        <p:cxnSp>
          <p:nvCxnSpPr>
            <p:cNvPr id="32" name="Connecteur droit avec flèche 31">
              <a:extLst>
                <a:ext uri="{FF2B5EF4-FFF2-40B4-BE49-F238E27FC236}">
                  <a16:creationId xmlns:a16="http://schemas.microsoft.com/office/drawing/2014/main" id="{80DDFCF4-C3B1-4D94-921B-7FFD18F7EA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79070" y="5956749"/>
              <a:ext cx="975456" cy="1969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1F1C7916-77D4-4A02-9F95-BEA29AAC91E8}"/>
                </a:ext>
              </a:extLst>
            </p:cNvPr>
            <p:cNvSpPr txBox="1"/>
            <p:nvPr/>
          </p:nvSpPr>
          <p:spPr>
            <a:xfrm>
              <a:off x="7362120" y="5614501"/>
              <a:ext cx="15121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Membrane perméable à O</a:t>
              </a:r>
              <a:r>
                <a:rPr lang="fr-FR" baseline="-25000" dirty="0"/>
                <a:t>2</a:t>
              </a:r>
              <a:endParaRPr lang="fr-FR" dirty="0"/>
            </a:p>
          </p:txBody>
        </p:sp>
        <p:cxnSp>
          <p:nvCxnSpPr>
            <p:cNvPr id="40" name="Connecteur droit avec flèche 39">
              <a:extLst>
                <a:ext uri="{FF2B5EF4-FFF2-40B4-BE49-F238E27FC236}">
                  <a16:creationId xmlns:a16="http://schemas.microsoft.com/office/drawing/2014/main" id="{9279218E-261E-4BED-98F7-B4245D92C6FD}"/>
                </a:ext>
              </a:extLst>
            </p:cNvPr>
            <p:cNvCxnSpPr>
              <a:cxnSpLocks/>
              <a:stCxn id="41" idx="1"/>
            </p:cNvCxnSpPr>
            <p:nvPr/>
          </p:nvCxnSpPr>
          <p:spPr>
            <a:xfrm flipH="1">
              <a:off x="6379072" y="4395180"/>
              <a:ext cx="1004620" cy="29559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00CBF6E-8491-401A-8E04-A2C7DB24738F}"/>
                </a:ext>
              </a:extLst>
            </p:cNvPr>
            <p:cNvSpPr/>
            <p:nvPr/>
          </p:nvSpPr>
          <p:spPr>
            <a:xfrm>
              <a:off x="7383692" y="4210514"/>
              <a:ext cx="11862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/>
                <a:t>Electrolyte</a:t>
              </a:r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A06ED609-7FBF-4CE2-B018-69BF9BA1E7FF}"/>
              </a:ext>
            </a:extLst>
          </p:cNvPr>
          <p:cNvSpPr txBox="1"/>
          <p:nvPr/>
        </p:nvSpPr>
        <p:spPr>
          <a:xfrm>
            <a:off x="-35496" y="692696"/>
            <a:ext cx="9144000" cy="6176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Les électrodes sélectives décrites dans le chapitre précédent sont des capteurs électrochimiques qui reposent sur la mesure du potentiel.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Les capteurs ampérométriques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constituent un autre type de capteur électrochimique pour laquelle l’information est obtenue à partir de la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 entre le courant et la concentration.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10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Exemple de capteur ampérométrique: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l’électrode de Clark pour la détection de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l’oxygène dissous.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- Une tension de 0.7 V est appliquée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  entre l’anode et la cathode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- O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est réduit à la cathode de Pt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 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altLang="fr-FR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+ 4e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+ 2 H</a:t>
            </a:r>
            <a:r>
              <a:rPr lang="fr-FR" altLang="fr-FR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= 4 OH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endParaRPr lang="fr-FR" sz="1400" baseline="300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   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</a:t>
            </a:r>
            <a:r>
              <a:rPr 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mesuré</a:t>
            </a:r>
            <a:r>
              <a:rPr lang="fr-FR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 [O]</a:t>
            </a:r>
            <a:r>
              <a:rPr lang="fr-FR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sol</a:t>
            </a:r>
          </a:p>
          <a:p>
            <a:r>
              <a:rPr lang="fr-FR" sz="2400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endParaRPr lang="fr-FR" sz="2400" baseline="-25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- Une calibration est nécessaire avec</a:t>
            </a:r>
          </a:p>
          <a:p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  une solution étalon de O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dissous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BD728D-BE12-4D61-9A8E-A585684BCBC4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Capteurs ampérométriques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EE1EF12-CAFE-4431-BA93-DF6739A687FE}"/>
              </a:ext>
            </a:extLst>
          </p:cNvPr>
          <p:cNvGrpSpPr/>
          <p:nvPr/>
        </p:nvGrpSpPr>
        <p:grpSpPr>
          <a:xfrm>
            <a:off x="5724128" y="5338800"/>
            <a:ext cx="1080120" cy="1105529"/>
            <a:chOff x="5724128" y="5338800"/>
            <a:chExt cx="1080120" cy="1105529"/>
          </a:xfrm>
        </p:grpSpPr>
        <p:sp>
          <p:nvSpPr>
            <p:cNvPr id="15" name="Flèche : courbe vers la droite 14">
              <a:extLst>
                <a:ext uri="{FF2B5EF4-FFF2-40B4-BE49-F238E27FC236}">
                  <a16:creationId xmlns:a16="http://schemas.microsoft.com/office/drawing/2014/main" id="{818250DE-E598-40A3-B42F-DE5F971EC70A}"/>
                </a:ext>
              </a:extLst>
            </p:cNvPr>
            <p:cNvSpPr/>
            <p:nvPr/>
          </p:nvSpPr>
          <p:spPr>
            <a:xfrm rot="5400000">
              <a:off x="6066160" y="5284800"/>
              <a:ext cx="180000" cy="288000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6" name="Flèche : haut 15">
              <a:extLst>
                <a:ext uri="{FF2B5EF4-FFF2-40B4-BE49-F238E27FC236}">
                  <a16:creationId xmlns:a16="http://schemas.microsoft.com/office/drawing/2014/main" id="{305360DD-F7D5-4953-BEE8-BA0911A95023}"/>
                </a:ext>
              </a:extLst>
            </p:cNvPr>
            <p:cNvSpPr/>
            <p:nvPr/>
          </p:nvSpPr>
          <p:spPr>
            <a:xfrm>
              <a:off x="6282000" y="5706000"/>
              <a:ext cx="72008" cy="73832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1DF91E1C-7C41-4EFF-8CC8-CEB8797167D8}"/>
                </a:ext>
              </a:extLst>
            </p:cNvPr>
            <p:cNvSpPr txBox="1"/>
            <p:nvPr/>
          </p:nvSpPr>
          <p:spPr>
            <a:xfrm>
              <a:off x="6156176" y="54452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O</a:t>
              </a:r>
              <a:r>
                <a:rPr lang="fr-FR" sz="1600" baseline="-25000" dirty="0"/>
                <a:t>2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34929795-4C2C-4A99-8838-0F1C28055FF7}"/>
                </a:ext>
              </a:extLst>
            </p:cNvPr>
            <p:cNvSpPr txBox="1"/>
            <p:nvPr/>
          </p:nvSpPr>
          <p:spPr>
            <a:xfrm>
              <a:off x="5724128" y="54452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H</a:t>
              </a:r>
              <a:r>
                <a:rPr lang="fr-FR" sz="1600" baseline="-25000" dirty="0"/>
                <a:t>2</a:t>
              </a:r>
              <a:r>
                <a:rPr lang="fr-FR" sz="1600" dirty="0"/>
                <a:t>O</a:t>
              </a:r>
              <a:endParaRPr lang="fr-FR" sz="1600" baseline="-250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7816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013"/>
    </mc:Choice>
    <mc:Fallback xmlns="">
      <p:transition spd="slow" advTm="1020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>
            <a:extLst>
              <a:ext uri="{FF2B5EF4-FFF2-40B4-BE49-F238E27FC236}">
                <a16:creationId xmlns:a16="http://schemas.microsoft.com/office/drawing/2014/main" id="{A367270C-A8F5-439B-AFB7-C4C3031CE62D}"/>
              </a:ext>
            </a:extLst>
          </p:cNvPr>
          <p:cNvGrpSpPr/>
          <p:nvPr/>
        </p:nvGrpSpPr>
        <p:grpSpPr>
          <a:xfrm>
            <a:off x="3542183" y="1482788"/>
            <a:ext cx="2336538" cy="2537084"/>
            <a:chOff x="3542183" y="1482788"/>
            <a:chExt cx="2336538" cy="2537084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12844876-17CD-45F3-AA12-32BCA11197D2}"/>
                </a:ext>
              </a:extLst>
            </p:cNvPr>
            <p:cNvGrpSpPr/>
            <p:nvPr/>
          </p:nvGrpSpPr>
          <p:grpSpPr>
            <a:xfrm>
              <a:off x="3542183" y="1482788"/>
              <a:ext cx="2336538" cy="2391072"/>
              <a:chOff x="3542183" y="1482788"/>
              <a:chExt cx="2336538" cy="2391072"/>
            </a:xfrm>
          </p:grpSpPr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569C691C-3C87-4BEC-BB2A-184AF807C52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085" r="28018"/>
              <a:stretch/>
            </p:blipFill>
            <p:spPr>
              <a:xfrm>
                <a:off x="3542183" y="1768933"/>
                <a:ext cx="2239833" cy="2047000"/>
              </a:xfrm>
              <a:prstGeom prst="rect">
                <a:avLst/>
              </a:prstGeom>
            </p:spPr>
          </p:pic>
          <p:sp>
            <p:nvSpPr>
              <p:cNvPr id="5" name="Flèche : courbe vers la droite 4">
                <a:extLst>
                  <a:ext uri="{FF2B5EF4-FFF2-40B4-BE49-F238E27FC236}">
                    <a16:creationId xmlns:a16="http://schemas.microsoft.com/office/drawing/2014/main" id="{3E852B8B-7994-4EDC-87F1-19F885C3A0D3}"/>
                  </a:ext>
                </a:extLst>
              </p:cNvPr>
              <p:cNvSpPr/>
              <p:nvPr/>
            </p:nvSpPr>
            <p:spPr>
              <a:xfrm flipH="1" flipV="1">
                <a:off x="5230649" y="1628800"/>
                <a:ext cx="648072" cy="2245060"/>
              </a:xfrm>
              <a:prstGeom prst="curv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10203B83-E0FC-45E7-A2E1-0A29AE82AF0E}"/>
                  </a:ext>
                </a:extLst>
              </p:cNvPr>
              <p:cNvSpPr txBox="1"/>
              <p:nvPr/>
            </p:nvSpPr>
            <p:spPr>
              <a:xfrm>
                <a:off x="4091449" y="1482788"/>
                <a:ext cx="12117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GOX</a:t>
                </a:r>
                <a:r>
                  <a:rPr lang="fr-FR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red</a:t>
                </a:r>
                <a:endParaRPr lang="fr-FR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6231621C-F77B-4BA1-91F7-567C2B02F3BD}"/>
                </a:ext>
              </a:extLst>
            </p:cNvPr>
            <p:cNvSpPr txBox="1"/>
            <p:nvPr/>
          </p:nvSpPr>
          <p:spPr>
            <a:xfrm>
              <a:off x="4133627" y="3558207"/>
              <a:ext cx="1211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GOX</a:t>
              </a:r>
              <a:r>
                <a:rPr lang="fr-FR" sz="24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</a:t>
              </a:r>
              <a:endPara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3A093634-ACFF-40C5-A790-F1DBEF33C641}"/>
              </a:ext>
            </a:extLst>
          </p:cNvPr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Biocapteur ampérométrique à glucose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sp>
        <p:nvSpPr>
          <p:cNvPr id="8" name="Flèche : courbe vers la droite 7">
            <a:extLst>
              <a:ext uri="{FF2B5EF4-FFF2-40B4-BE49-F238E27FC236}">
                <a16:creationId xmlns:a16="http://schemas.microsoft.com/office/drawing/2014/main" id="{818A6ECA-0790-4111-BB02-E765A17A8E16}"/>
              </a:ext>
            </a:extLst>
          </p:cNvPr>
          <p:cNvSpPr/>
          <p:nvPr/>
        </p:nvSpPr>
        <p:spPr>
          <a:xfrm>
            <a:off x="5872547" y="1671191"/>
            <a:ext cx="648072" cy="220266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12BF519-AE81-42AF-BBAC-3FEC7F5E82CE}"/>
              </a:ext>
            </a:extLst>
          </p:cNvPr>
          <p:cNvSpPr txBox="1"/>
          <p:nvPr/>
        </p:nvSpPr>
        <p:spPr>
          <a:xfrm>
            <a:off x="6568971" y="1482788"/>
            <a:ext cx="121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Glucose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0892FDE-9B4C-48D6-B53E-AE239ABFE035}"/>
              </a:ext>
            </a:extLst>
          </p:cNvPr>
          <p:cNvSpPr txBox="1"/>
          <p:nvPr/>
        </p:nvSpPr>
        <p:spPr>
          <a:xfrm>
            <a:off x="6562797" y="3473388"/>
            <a:ext cx="2435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Acide gluconique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164BCD79-91A6-40CE-BA16-FCC2A963DF16}"/>
              </a:ext>
            </a:extLst>
          </p:cNvPr>
          <p:cNvGrpSpPr/>
          <p:nvPr/>
        </p:nvGrpSpPr>
        <p:grpSpPr>
          <a:xfrm>
            <a:off x="1794877" y="1529963"/>
            <a:ext cx="2282621" cy="2489908"/>
            <a:chOff x="1794877" y="1529963"/>
            <a:chExt cx="2282621" cy="2489908"/>
          </a:xfrm>
        </p:grpSpPr>
        <p:sp>
          <p:nvSpPr>
            <p:cNvPr id="3" name="Flèche : courbe vers la droite 2">
              <a:extLst>
                <a:ext uri="{FF2B5EF4-FFF2-40B4-BE49-F238E27FC236}">
                  <a16:creationId xmlns:a16="http://schemas.microsoft.com/office/drawing/2014/main" id="{16F45462-E112-40CD-BBB7-E328E6F028FA}"/>
                </a:ext>
              </a:extLst>
            </p:cNvPr>
            <p:cNvSpPr/>
            <p:nvPr/>
          </p:nvSpPr>
          <p:spPr>
            <a:xfrm>
              <a:off x="3429426" y="1671191"/>
              <a:ext cx="648072" cy="2261865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6" name="Flèche : courbe vers la droite 5">
              <a:extLst>
                <a:ext uri="{FF2B5EF4-FFF2-40B4-BE49-F238E27FC236}">
                  <a16:creationId xmlns:a16="http://schemas.microsoft.com/office/drawing/2014/main" id="{790B0033-F211-443D-AC26-7737D7C0C3F5}"/>
                </a:ext>
              </a:extLst>
            </p:cNvPr>
            <p:cNvSpPr/>
            <p:nvPr/>
          </p:nvSpPr>
          <p:spPr>
            <a:xfrm flipH="1" flipV="1">
              <a:off x="2767403" y="1628799"/>
              <a:ext cx="648072" cy="2261865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15FC35E-5270-41D8-A4F8-C5E0ACAFF491}"/>
                </a:ext>
              </a:extLst>
            </p:cNvPr>
            <p:cNvSpPr txBox="1"/>
            <p:nvPr/>
          </p:nvSpPr>
          <p:spPr>
            <a:xfrm>
              <a:off x="1844345" y="1529963"/>
              <a:ext cx="1211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Med</a:t>
              </a:r>
              <a:r>
                <a:rPr lang="fr-FR" sz="24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red</a:t>
              </a:r>
              <a:endPara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CC993952-5322-444B-87E4-6A7D9C0285B2}"/>
                </a:ext>
              </a:extLst>
            </p:cNvPr>
            <p:cNvSpPr txBox="1"/>
            <p:nvPr/>
          </p:nvSpPr>
          <p:spPr>
            <a:xfrm>
              <a:off x="1794877" y="3558206"/>
              <a:ext cx="1211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Med</a:t>
              </a:r>
              <a:r>
                <a:rPr lang="fr-FR" sz="24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</a:t>
              </a:r>
              <a:endPara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73CD4375-DC4C-4DF9-B9C8-8F1C57384EE2}"/>
              </a:ext>
            </a:extLst>
          </p:cNvPr>
          <p:cNvGrpSpPr/>
          <p:nvPr/>
        </p:nvGrpSpPr>
        <p:grpSpPr>
          <a:xfrm>
            <a:off x="5101483" y="1412776"/>
            <a:ext cx="1126701" cy="2808312"/>
            <a:chOff x="5101483" y="1412776"/>
            <a:chExt cx="1126701" cy="2808312"/>
          </a:xfrm>
        </p:grpSpPr>
        <p:sp>
          <p:nvSpPr>
            <p:cNvPr id="15" name="Rectangle 198">
              <a:extLst>
                <a:ext uri="{FF2B5EF4-FFF2-40B4-BE49-F238E27FC236}">
                  <a16:creationId xmlns:a16="http://schemas.microsoft.com/office/drawing/2014/main" id="{572C6B93-EF65-4FC2-AEB1-053654EE6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246" y="1412776"/>
              <a:ext cx="561975" cy="2808312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5538EB17-00C5-4155-BED3-1416D0666170}"/>
                </a:ext>
              </a:extLst>
            </p:cNvPr>
            <p:cNvSpPr txBox="1"/>
            <p:nvPr/>
          </p:nvSpPr>
          <p:spPr>
            <a:xfrm>
              <a:off x="5101483" y="1412776"/>
              <a:ext cx="11267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Electrode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D048BAE7-5AE5-4827-80B0-0060204F7F88}"/>
              </a:ext>
            </a:extLst>
          </p:cNvPr>
          <p:cNvGrpSpPr/>
          <p:nvPr/>
        </p:nvGrpSpPr>
        <p:grpSpPr>
          <a:xfrm>
            <a:off x="5339246" y="2420888"/>
            <a:ext cx="1358867" cy="1059723"/>
            <a:chOff x="5339246" y="2420888"/>
            <a:chExt cx="1358867" cy="1059723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8BA262A-2A21-4F2B-A9E1-BC0E335783D0}"/>
                </a:ext>
              </a:extLst>
            </p:cNvPr>
            <p:cNvSpPr txBox="1"/>
            <p:nvPr/>
          </p:nvSpPr>
          <p:spPr>
            <a:xfrm>
              <a:off x="5339246" y="3111279"/>
              <a:ext cx="13588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Trop lente!</a:t>
              </a:r>
            </a:p>
          </p:txBody>
        </p: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C276DC2D-2C7A-40C9-A9A2-8D9B5BC721F9}"/>
                </a:ext>
              </a:extLst>
            </p:cNvPr>
            <p:cNvCxnSpPr/>
            <p:nvPr/>
          </p:nvCxnSpPr>
          <p:spPr>
            <a:xfrm flipV="1">
              <a:off x="5486441" y="2421181"/>
              <a:ext cx="813140" cy="64807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19E0EFA0-50C1-4691-A100-0F3E2CD5345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86592" y="2420888"/>
              <a:ext cx="813600" cy="648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19FEECAF-B249-4C7C-B1B6-B3C6A4D8EF02}"/>
              </a:ext>
            </a:extLst>
          </p:cNvPr>
          <p:cNvSpPr txBox="1"/>
          <p:nvPr/>
        </p:nvSpPr>
        <p:spPr>
          <a:xfrm>
            <a:off x="15911" y="450912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Exemple de médiateurs redox :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substrat de l’enzyme H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(1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ère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génération de capteur)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</a:t>
            </a:r>
            <a:r>
              <a:rPr lang="fr-FR" sz="24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Ferrocene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Fe(CN)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4- 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(2</a:t>
            </a:r>
            <a:r>
              <a:rPr lang="fr-FR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ème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génération)</a:t>
            </a:r>
            <a:endParaRPr lang="fr-FR" sz="2400" baseline="300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2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Problème d’interférences : acide ascorbique, acide urique, acide lactique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04CA2DE5-205E-4523-A908-E6D9D3D9A14E}"/>
              </a:ext>
            </a:extLst>
          </p:cNvPr>
          <p:cNvGrpSpPr/>
          <p:nvPr/>
        </p:nvGrpSpPr>
        <p:grpSpPr>
          <a:xfrm>
            <a:off x="494156" y="1671191"/>
            <a:ext cx="1280109" cy="2261865"/>
            <a:chOff x="494156" y="1671191"/>
            <a:chExt cx="1280109" cy="2261865"/>
          </a:xfrm>
        </p:grpSpPr>
        <p:sp>
          <p:nvSpPr>
            <p:cNvPr id="7" name="Flèche : courbe vers la droite 6">
              <a:extLst>
                <a:ext uri="{FF2B5EF4-FFF2-40B4-BE49-F238E27FC236}">
                  <a16:creationId xmlns:a16="http://schemas.microsoft.com/office/drawing/2014/main" id="{DFB8B7D7-FA68-41A6-A320-8CB14595C788}"/>
                </a:ext>
              </a:extLst>
            </p:cNvPr>
            <p:cNvSpPr/>
            <p:nvPr/>
          </p:nvSpPr>
          <p:spPr>
            <a:xfrm>
              <a:off x="1126193" y="1671191"/>
              <a:ext cx="648072" cy="2261865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9" name="Flèche : courbe vers la gauche 28">
              <a:extLst>
                <a:ext uri="{FF2B5EF4-FFF2-40B4-BE49-F238E27FC236}">
                  <a16:creationId xmlns:a16="http://schemas.microsoft.com/office/drawing/2014/main" id="{4FE0E0C9-E23D-4DDF-9167-3130C9DF6516}"/>
                </a:ext>
              </a:extLst>
            </p:cNvPr>
            <p:cNvSpPr/>
            <p:nvPr/>
          </p:nvSpPr>
          <p:spPr>
            <a:xfrm rot="6220414">
              <a:off x="892800" y="2042067"/>
              <a:ext cx="263822" cy="4484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53D71F94-E574-4F63-8DDF-542897E56C76}"/>
                </a:ext>
              </a:extLst>
            </p:cNvPr>
            <p:cNvSpPr txBox="1"/>
            <p:nvPr/>
          </p:nvSpPr>
          <p:spPr>
            <a:xfrm>
              <a:off x="494156" y="1830940"/>
              <a:ext cx="509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chemeClr val="tx2"/>
                  </a:solidFill>
                </a:rPr>
                <a:t>e-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0038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604"/>
    </mc:Choice>
    <mc:Fallback xmlns="">
      <p:transition spd="slow" advTm="2066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-0.521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59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7.5|18.2|8.7|8.3|6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|7.8|47.3|28.3|1.5|7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.4|37.4|30.4|14.3|19|10.8|1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|4.8|0.4|6.9|0.9|1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9.9|22|13.2|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3.7|14.6|30.1|7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6.4|11.6|20.9|7.8|6.2|7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7|14|1.1|45.1|18.8|15.3|38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6|16.5|44.4|48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9.2|23.7|5|7|18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7.1|17.8|15.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21918</TotalTime>
  <Words>1082</Words>
  <Application>Microsoft Office PowerPoint</Application>
  <PresentationFormat>Affichage à l'écran (4:3)</PresentationFormat>
  <Paragraphs>208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Fred</dc:creator>
  <cp:lastModifiedBy>Samuel Schott</cp:lastModifiedBy>
  <cp:revision>959</cp:revision>
  <dcterms:created xsi:type="dcterms:W3CDTF">2015-02-23T14:23:37Z</dcterms:created>
  <dcterms:modified xsi:type="dcterms:W3CDTF">2023-05-28T08:19:47Z</dcterms:modified>
</cp:coreProperties>
</file>