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ink/ink1.xml" ContentType="application/inkml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7" r:id="rId3"/>
    <p:sldId id="321" r:id="rId4"/>
    <p:sldId id="356" r:id="rId5"/>
    <p:sldId id="357" r:id="rId6"/>
    <p:sldId id="318" r:id="rId7"/>
    <p:sldId id="358" r:id="rId8"/>
    <p:sldId id="319" r:id="rId9"/>
    <p:sldId id="336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3-14T16:09:48.8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15742 8758 0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66FF1-763A-4F3D-85C2-B72720C7FC92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3D499-C53C-4F51-B722-49D2E2CE6E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7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DF7C66-3D94-484D-9BF7-93DAFAE6A99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04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987C3F-E6D8-456F-BF94-ED22ACB0D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266636-73E5-482D-8A6E-66EE65072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142B30-DAF7-4C4B-BAAB-81B773B55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AF50C1-5F03-4254-BA5A-FF01E2CB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881534-ED1C-4A0B-BAE0-437631ED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91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4B611-4579-4A89-AEDA-E7BA926A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579D2B-00F5-44AF-BFC7-D3614FF33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67F5E2-C6F0-4F26-8D26-60B5DCD4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87394-597A-4A99-BA9E-1AA47B16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84645B-34AE-4F2E-98FA-24565976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44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A3BAA20-9596-40FF-B030-9A543BBBE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360574-AB06-46D0-B668-DDE2B414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A75FAD-1BC1-43E6-9B8E-EA6AFC008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B88DD2-61A8-4FE3-8F7F-756E6BFBC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0B010-046A-4006-9DA2-F338F56A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29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1B70E-DDE3-432E-91D4-8000E9FC8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6ECFF-FF98-4F57-836A-D47614B9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405254-3BD5-4C5D-97BE-B2A9BC11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F8F912-1E57-4A2C-9D5C-767D39F2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D6981-2C7A-4840-BBEA-DB9BE8EC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06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77DD1-DFDD-4B0E-8AA9-FF951071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9607E4-3EB1-4D22-A053-52FA62CE7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F295EB-0786-42B6-B8F0-701A1611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BAB2B-4253-4589-BAB6-298F4426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5CD68D-8B4F-4783-AE7B-9F34F385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39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59A71-B651-40EE-A566-D4F4376F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FC55A2-5EE5-437C-9540-331E657CA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4A5D8C-22D8-43D3-B673-5D13B1EE1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299D6B-62C4-4D72-928E-65ECD7DC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241E5D-DBDC-49DC-9680-8DF8245D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B2A3EF-5DED-4F36-9122-7AA21E34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21A6C-079A-40D3-B7DA-1CE420EF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3A9C15-97D1-4FDF-818D-60F125B99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D9D72F-66B6-47C7-A938-BF5E46DCD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0C269B-EF66-46E5-B5C0-A27009A31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4DE357-058E-4BE6-802E-4F8774020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6DF6CE-D939-442A-85EF-3F4770159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2C5ACF-516D-4ADA-9EBE-BF3D3D56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A1162D-C7EB-4BCF-ACCB-A79D04AA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79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C36B9-9DFB-45C9-BC82-18719E5A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067EDB-6910-437E-8807-D9E4CBA5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90B852-9DE8-4E10-BBAD-E92DD501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FC6610-CC63-440E-B7B6-E7AB6BBB4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5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B0489C-1C26-4F8D-998B-C257BBB66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75DF3D-2D1A-46DE-84F5-54A60A02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727306-82A0-4EB3-B925-6541C10A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12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CE3D9-2083-4A9E-B528-FB4E7C3D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06DE9B-81E2-4902-AD6C-16BE3416B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994C78-049D-494A-A54D-2D5917887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64AD84-7ACE-477B-AC1B-F7FABE17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32C8A1-99C5-4D68-8558-6C0FAA76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0D8F92-FE8E-4C73-A18F-685DBCD2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07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557784-915A-43BF-A5E3-185BE241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071E1D4-A419-4AE7-B3DC-BD6C93DC9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7D3A88-3EA9-4893-A3E4-DC5F7F4D7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D9334B-0F98-43D5-8272-68DAB6D23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268530-4EC7-4A30-8FB7-08CEC63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2987CF-0ABD-4E9A-8083-3C443089B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6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C40C65-22AC-4660-ADFC-25776E70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D81270-A240-45B6-994B-25546D162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658261-D00F-44F4-938C-4D8E5A4AD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DCE1-FBEC-4E99-8F6F-E865C98BB7DA}" type="datetimeFigureOut">
              <a:rPr lang="fr-FR" smtClean="0"/>
              <a:t>28/05/2023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5EA519-4997-4C28-AC3F-E61222A0E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5B3E95-69BF-4784-9EBD-6D5CE964E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4F21-2970-484D-A2FA-56FD69CDF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02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9AEA7D6-2C9A-4603-B9A2-467752CB2A24}"/>
              </a:ext>
            </a:extLst>
          </p:cNvPr>
          <p:cNvSpPr txBox="1"/>
          <p:nvPr/>
        </p:nvSpPr>
        <p:spPr>
          <a:xfrm>
            <a:off x="1524000" y="1270731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rgbClr val="0000CC"/>
                </a:solidFill>
              </a:rPr>
              <a:t>Construction et utilisation du diagramme E-pH du fer</a:t>
            </a:r>
            <a:endParaRPr lang="fr-FR" sz="4800" i="1" baseline="-25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6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37"/>
    </mc:Choice>
    <mc:Fallback xmlns="">
      <p:transition spd="slow" advTm="1643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80FF8CF3-0593-4CCF-AF87-808693ED7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94" y="4148332"/>
            <a:ext cx="4465485" cy="256318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54DE9F4-5032-4BA0-ACD8-BCF6E99D950C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Préambule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82E46CA9-07CD-43DA-A38E-E08CDD18CF1E}"/>
              </a:ext>
            </a:extLst>
          </p:cNvPr>
          <p:cNvGrpSpPr/>
          <p:nvPr/>
        </p:nvGrpSpPr>
        <p:grpSpPr>
          <a:xfrm>
            <a:off x="1524000" y="764705"/>
            <a:ext cx="9144000" cy="6422271"/>
            <a:chOff x="0" y="764704"/>
            <a:chExt cx="9144000" cy="6422271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58C89836-3F87-4F0A-ABC6-BBE49473F072}"/>
                </a:ext>
              </a:extLst>
            </p:cNvPr>
            <p:cNvSpPr txBox="1"/>
            <p:nvPr/>
          </p:nvSpPr>
          <p:spPr>
            <a:xfrm>
              <a:off x="0" y="764704"/>
              <a:ext cx="9144000" cy="6422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à"/>
              </a:pPr>
              <a:r>
                <a: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Espèces prises en compte :</a:t>
              </a:r>
            </a:p>
            <a:p>
              <a:pPr marL="342900" indent="-342900">
                <a:buFont typeface="Wingdings" panose="05000000000000000000" pitchFamily="2" charset="2"/>
                <a:buChar char="à"/>
              </a:pPr>
              <a:endPara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endPara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endParaRPr lang="fr-F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r>
                <a:rPr lang="fr-F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</a:t>
              </a:r>
              <a:endPara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fr-F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fr-F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</a:t>
              </a:r>
            </a:p>
            <a:p>
              <a:endParaRPr lang="fr-FR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r>
                <a: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Conventions de tracé :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         T = 298 K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         La concentration totale des espèces solubles est fixée : [Fe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3+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] + [Fe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2+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] = C = 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M par ex.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         A la frontière entre les domaines de prédominance de 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3+ 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and 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2+ 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[Fe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3+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] = [Fe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2+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] = C/2 </a:t>
              </a:r>
            </a:p>
            <a:p>
              <a:endParaRPr lang="fr-FR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r>
                <a: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Frontières entre domaines à</a:t>
              </a:r>
            </a:p>
            <a:p>
              <a:r>
                <a: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    considérer</a:t>
              </a:r>
            </a:p>
            <a:p>
              <a:r>
                <a: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 algn="ctr"/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384A8ECD-8652-448B-A37A-3607E6CB1B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79343" y="1268760"/>
              <a:ext cx="0" cy="15121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7CC0131D-8B60-4EEA-BA42-E9A248E32ED3}"/>
                </a:ext>
              </a:extLst>
            </p:cNvPr>
            <p:cNvCxnSpPr>
              <a:cxnSpLocks/>
            </p:cNvCxnSpPr>
            <p:nvPr/>
          </p:nvCxnSpPr>
          <p:spPr>
            <a:xfrm>
              <a:off x="3135328" y="1844824"/>
              <a:ext cx="2880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8B9C4252-ACBB-4666-9413-729FA9C5F0CF}"/>
                </a:ext>
              </a:extLst>
            </p:cNvPr>
            <p:cNvCxnSpPr>
              <a:cxnSpLocks/>
            </p:cNvCxnSpPr>
            <p:nvPr/>
          </p:nvCxnSpPr>
          <p:spPr>
            <a:xfrm>
              <a:off x="3131840" y="2420888"/>
              <a:ext cx="2880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E643ADE6-5AAD-4751-9111-978A207F8267}"/>
              </a:ext>
            </a:extLst>
          </p:cNvPr>
          <p:cNvSpPr/>
          <p:nvPr/>
        </p:nvSpPr>
        <p:spPr>
          <a:xfrm>
            <a:off x="2063552" y="1423062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d’oxydation +III         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Fe(OH)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(s)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(ou Fe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certains diagrammes)</a:t>
            </a:r>
            <a:endParaRPr lang="fr-F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B2547C-A116-45FC-BF7B-D92EDEE48C3A}"/>
              </a:ext>
            </a:extLst>
          </p:cNvPr>
          <p:cNvSpPr/>
          <p:nvPr/>
        </p:nvSpPr>
        <p:spPr>
          <a:xfrm>
            <a:off x="2063552" y="1916832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d’oxydation +II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Fe(OH)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(s)</a:t>
            </a:r>
            <a:endParaRPr lang="fr-F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7F052A-814E-4CB8-A9FF-0EEABBA557EC}"/>
              </a:ext>
            </a:extLst>
          </p:cNvPr>
          <p:cNvSpPr/>
          <p:nvPr/>
        </p:nvSpPr>
        <p:spPr>
          <a:xfrm>
            <a:off x="2061575" y="2420888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d’oxydation 0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endParaRPr lang="fr-F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1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827"/>
    </mc:Choice>
    <mc:Fallback xmlns="">
      <p:transition spd="slow" advTm="15482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A05ACA97-1800-4A09-9EC9-4C0852D4943C}"/>
              </a:ext>
            </a:extLst>
          </p:cNvPr>
          <p:cNvSpPr txBox="1"/>
          <p:nvPr/>
        </p:nvSpPr>
        <p:spPr>
          <a:xfrm>
            <a:off x="97655" y="116633"/>
            <a:ext cx="11984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Détermination des pH limites d’apparition des précipités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2AF18D56-A6DE-4325-898C-7400174A8601}"/>
                  </a:ext>
                </a:extLst>
              </p:cNvPr>
              <p:cNvSpPr txBox="1"/>
              <p:nvPr/>
            </p:nvSpPr>
            <p:spPr>
              <a:xfrm>
                <a:off x="319597" y="764704"/>
                <a:ext cx="11762912" cy="683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fr-FR" sz="24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pH</a:t>
                </a:r>
                <a:r>
                  <a:rPr lang="fr-FR" sz="24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4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1 </a:t>
                </a:r>
              </a:p>
              <a:p>
                <a:r>
                  <a:rPr lang="fr-FR" sz="24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Condition d’existence de Fe(OH)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 (s)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 [Fe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3+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][OH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 1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altLang="fr-FR" sz="2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Ks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)3</m:t>
                    </m:r>
                  </m:oMath>
                </a14:m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avec [Fe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3+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 = C (concentration de tracé)</a:t>
                </a:r>
              </a:p>
              <a:p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et [OH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sz="2000" baseline="-25000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alt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sty m:val="p"/>
                          </m:rPr>
                          <a:rPr lang="fr-FR" alt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</m:num>
                      <m:den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lim</m:t>
                        </m:r>
                        <m:r>
                          <m:rPr>
                            <m:nor/>
                          </m:rPr>
                          <a:rPr 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1</m:t>
                        </m:r>
                      </m:den>
                    </m:f>
                  </m:oMath>
                </a14:m>
                <a:endParaRPr lang="fr-FR" sz="2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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</m:t>
                    </m:r>
                    <m:r>
                      <a:rPr lang="fr-FR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[H</a:t>
                </a:r>
                <a:r>
                  <a:rPr lang="fr-FR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1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fr-FR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</m:t>
                            </m:r>
                            <m: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sty m:val="p"/>
                              </m:rPr>
                              <a:rPr lang="fr-FR" altLang="fr-FR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K</m:t>
                            </m:r>
                            <m:r>
                              <m:rPr>
                                <m:sty m:val="p"/>
                              </m:rPr>
                              <a:rPr lang="fr-FR" altLang="fr-FR" sz="2000" baseline="-2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  <m:r>
                              <a:rPr lang="fr-FR" altLang="fr-FR" sz="2000" baseline="20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fr-FR" altLang="fr-FR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Ks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Fe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OH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)3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000" dirty="0"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pPr lvl="2"/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			    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−1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−42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−38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pPr lvl="2"/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 			       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fr-F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10</a:t>
                </a:r>
                <a:r>
                  <a:rPr lang="fr-F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-1.67</a:t>
                </a:r>
                <a:r>
                  <a:rPr lang="fr-F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=&gt; </a:t>
                </a:r>
                <a:r>
                  <a:rPr lang="fr-FR" sz="2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pH</a:t>
                </a:r>
                <a:r>
                  <a:rPr lang="fr-FR" sz="20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1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1.67</a:t>
                </a:r>
              </a:p>
              <a:p>
                <a:pPr lvl="2"/>
                <a:endParaRPr lang="fr-FR" sz="1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fr-FR" sz="24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pH</a:t>
                </a:r>
                <a:r>
                  <a:rPr lang="fr-FR" sz="24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4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2 </a:t>
                </a:r>
              </a:p>
              <a:p>
                <a:r>
                  <a:rPr lang="fr-FR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Condition d’existence de Fe(OH)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 (s)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 [Fe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2+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][OH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 2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altLang="fr-FR" sz="2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Ks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2000" baseline="-15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)2</m:t>
                    </m:r>
                  </m:oMath>
                </a14:m>
                <a:r>
                  <a:rPr lang="fr-FR" sz="2000" baseline="-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avec [Fe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2+ 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 = C (concentration de tracé)</a:t>
                </a:r>
              </a:p>
              <a:p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et [OH</a:t>
                </a:r>
                <a:r>
                  <a:rPr lang="fr-FR" sz="2000" baseline="30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</a:t>
                </a:r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sz="2000" baseline="-25000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alt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sty m:val="p"/>
                          </m:rPr>
                          <a:rPr lang="fr-FR" alt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</m:num>
                      <m:den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r-F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lim</m:t>
                        </m:r>
                        <m:r>
                          <m:rPr>
                            <m:nor/>
                          </m:rPr>
                          <a:rPr lang="fr-FR" sz="20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2</m:t>
                        </m:r>
                      </m:den>
                    </m:f>
                  </m:oMath>
                </a14:m>
                <a:endParaRPr lang="fr-FR" sz="2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                        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</m:t>
                    </m:r>
                  </m:oMath>
                </a14:m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[H</a:t>
                </a:r>
                <a:r>
                  <a:rPr lang="fr-FR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]</a:t>
                </a:r>
                <a:r>
                  <a:rPr lang="fr-FR" sz="20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2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fr-FR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</m:t>
                            </m:r>
                            <m: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sty m:val="p"/>
                              </m:rPr>
                              <a:rPr lang="fr-FR" altLang="fr-FR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K</m:t>
                            </m:r>
                            <m:r>
                              <m:rPr>
                                <m:sty m:val="p"/>
                              </m:rPr>
                              <a:rPr lang="fr-FR" altLang="fr-FR" sz="2000" baseline="-2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  <m:r>
                              <a:rPr lang="fr-FR" altLang="fr-FR" sz="2000" baseline="20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fr-FR" altLang="fr-FR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Ks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Fe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OH</m:t>
                            </m:r>
                            <m:r>
                              <m:rPr>
                                <m:nor/>
                              </m:rPr>
                              <a:rPr lang="fr-FR" altLang="fr-FR" sz="2000" baseline="-15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)2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000" dirty="0"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endParaRPr lang="fr-FR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fr-FR" sz="2000" dirty="0"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fr-FR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−1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a:rPr lang="fr-F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−28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  <m:r>
                              <m:rPr>
                                <m:nor/>
                              </m:rPr>
                              <a:rPr lang="fr-FR" sz="2000" baseline="30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−15</m:t>
                            </m:r>
                            <m:r>
                              <m:rPr>
                                <m:nor/>
                              </m:rPr>
                              <a:rPr lang="fr-FR" sz="2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pPr lvl="2"/>
                <a:r>
                  <a:rPr lang="fr-FR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                             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fr-F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10</a:t>
                </a:r>
                <a:r>
                  <a:rPr lang="fr-F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-7</a:t>
                </a:r>
                <a:r>
                  <a:rPr lang="fr-F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=&gt; </a:t>
                </a:r>
                <a:r>
                  <a:rPr lang="fr-FR" sz="2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pH</a:t>
                </a:r>
                <a:r>
                  <a:rPr lang="fr-FR" sz="200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lim</a:t>
                </a:r>
                <a:r>
                  <a:rPr lang="fr-FR" sz="20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2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7</a:t>
                </a:r>
                <a:endParaRPr lang="fr-FR" sz="2000" baseline="-250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fr-FR" sz="1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endParaRPr lang="fr-FR" sz="1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2AF18D56-A6DE-4325-898C-7400174A8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97" y="764704"/>
                <a:ext cx="11762912" cy="6835717"/>
              </a:xfrm>
              <a:prstGeom prst="rect">
                <a:avLst/>
              </a:prstGeom>
              <a:blipFill>
                <a:blip r:embed="rId4"/>
                <a:stretch>
                  <a:fillRect l="-674" t="-7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11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346"/>
    </mc:Choice>
    <mc:Fallback xmlns="">
      <p:transition spd="slow" advTm="1013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93EEF-3D01-4C34-A91B-18376F05CE44}"/>
                  </a:ext>
                </a:extLst>
              </p:cNvPr>
              <p:cNvSpPr/>
              <p:nvPr/>
            </p:nvSpPr>
            <p:spPr>
              <a:xfrm>
                <a:off x="857379" y="692696"/>
                <a:ext cx="4850662" cy="5921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</a:t>
                </a:r>
                <a:r>
                  <a:rPr lang="fr-FR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: </a:t>
                </a:r>
                <a:r>
                  <a:rPr 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+III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fr-FR" altLang="fr-FR" sz="1600" baseline="30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+II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baseline="30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endParaRPr lang="fr-FR" altLang="fr-FR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3+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2+</m:t>
                    </m:r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f>
                          <m:f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fr-FR" altLang="fr-FR" sz="1600" i="1" dirty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3+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begChr m:val="["/>
                                <m:endChr m:val="]"/>
                                <m:ctrlPr>
                                  <a:rPr lang="fr-FR" altLang="fr-FR" sz="1600" i="1" dirty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2+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3+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2+</m:t>
                    </m:r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 </a:t>
                </a:r>
                <a:r>
                  <a:rPr lang="fr-FR" sz="16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0.77 V</a:t>
                </a:r>
              </a:p>
              <a:p>
                <a:endParaRPr lang="fr-FR" sz="1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</a:t>
                </a:r>
                <a:r>
                  <a:rPr lang="fr-FR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 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: </a:t>
                </a:r>
                <a:r>
                  <a:rPr 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</a:t>
                </a:r>
                <a:r>
                  <a:rPr lang="fr-FR" sz="1600" baseline="30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III</a:t>
                </a:r>
                <a:r>
                  <a:rPr lang="fr-FR" altLang="fr-FR" sz="1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(OH)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+ 3H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+II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baseline="30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+ 3H</a:t>
                </a:r>
                <a:r>
                  <a:rPr lang="fr-FR" altLang="fr-FR" sz="1600" baseline="-25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fr-FR" altLang="fr-FR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)3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2+</m:t>
                    </m:r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f>
                          <m:f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fr-FR" altLang="fr-FR" sz="1600" i="1" dirty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</m:e>
                            </m:d>
                            <m:r>
                              <a:rPr lang="fr-FR" altLang="fr-FR" sz="1600" i="1" baseline="40000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d>
                              <m:dPr>
                                <m:begChr m:val="["/>
                                <m:endChr m:val="]"/>
                                <m:ctrlPr>
                                  <a:rPr lang="fr-FR" altLang="fr-FR" sz="1600" i="1" dirty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fr-FR" altLang="fr-FR" sz="1600" i="1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Fe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sz="1600" i="1" baseline="30000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2+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)3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2+</m:t>
                    </m:r>
                  </m:oMath>
                </a14:m>
                <a:r>
                  <a:rPr lang="fr-FR" sz="16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r>
                  <a:rPr lang="fr-F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altLang="fr-FR" sz="1600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altLang="fr-FR" sz="1600" i="1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30000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e>
                        </m:d>
                      </m:e>
                    </m:func>
                  </m:oMath>
                </a14:m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 1.01 – 0.06 log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10</m:t>
                    </m:r>
                    <m:r>
                      <m:rPr>
                        <m:nor/>
                      </m:rPr>
                      <a:rPr lang="fr-FR" sz="16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−1</m:t>
                    </m:r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+ 0.18 log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altLang="fr-FR" sz="1600" i="1" dirty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fr-FR" altLang="fr-FR" sz="1600" i="1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altLang="fr-FR" sz="1600" i="1" baseline="30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d>
                  </m:oMath>
                </a14:m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 1.07 – 0.18 pH</a:t>
                </a:r>
              </a:p>
              <a:p>
                <a:endPara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</a:t>
                </a:r>
                <a:r>
                  <a:rPr lang="fr-FR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 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:</a:t>
                </a:r>
                <a:r>
                  <a:rPr 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+</a:t>
                </a:r>
                <a:r>
                  <a:rPr lang="fr-FR" sz="1600" baseline="30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III</a:t>
                </a:r>
                <a:r>
                  <a:rPr lang="fr-FR" altLang="fr-FR" sz="1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(OH)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+H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baseline="30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II</a:t>
                </a:r>
                <a:r>
                  <a:rPr lang="fr-FR" altLang="fr-FR" sz="1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(OH)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altLang="fr-FR" sz="1600" baseline="30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 H</a:t>
                </a:r>
                <a:r>
                  <a:rPr lang="fr-FR" altLang="fr-FR" sz="1600" baseline="-25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fr-FR" altLang="fr-FR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)3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)2</m:t>
                    </m:r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</m:oMath>
                </a14:m>
                <a:r>
                  <a:rPr lang="fr-FR" sz="16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altLang="fr-FR" sz="1600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altLang="fr-FR" sz="1600" i="1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30000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e>
                        </m:d>
                      </m:e>
                    </m:func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 0.23 – 0.06 pH</a:t>
                </a:r>
                <a:endParaRPr lang="fr-FR" sz="1600" baseline="40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</a:t>
                </a:r>
                <a:r>
                  <a:rPr lang="fr-FR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: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+II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baseline="30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+ 2e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fr-FR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1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2+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altLang="fr-FR" sz="1600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altLang="fr-FR" sz="1600" i="1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Fe</m:t>
                            </m:r>
                            <m:r>
                              <m:rPr>
                                <m:nor/>
                              </m:rPr>
                              <a:rPr lang="fr-FR" altLang="fr-FR" sz="1600" i="1" baseline="30000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2+</m:t>
                            </m:r>
                          </m:e>
                        </m:d>
                      </m:e>
                    </m:func>
                  </m:oMath>
                </a14:m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 -0.44 +</a:t>
                </a:r>
                <a:r>
                  <a:rPr lang="fr-F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= </a:t>
                </a:r>
                <a:r>
                  <a:rPr lang="fr-FR" sz="16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-0.47 V</a:t>
                </a:r>
              </a:p>
              <a:p>
                <a:endParaRPr lang="fr-FR" sz="1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- </a:t>
                </a:r>
                <a:r>
                  <a:rPr lang="fr-FR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: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baseline="30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II</a:t>
                </a:r>
                <a:r>
                  <a:rPr lang="fr-FR" altLang="fr-FR" sz="1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(OH)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+ 2e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+ 2H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 +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2H</a:t>
                </a:r>
                <a:r>
                  <a:rPr lang="fr-FR" altLang="fr-FR" sz="1600" baseline="-25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fr-FR" altLang="fr-FR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OH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)2</m:t>
                    </m:r>
                    <m:r>
                      <a:rPr lang="fr-FR" sz="1600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sz="1600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Fe</m:t>
                    </m:r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fr-FR" sz="16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["/>
                        <m:endChr m:val="]"/>
                        <m:ctrlPr>
                          <a:rPr lang="fr-FR" altLang="fr-FR" sz="1600" i="1" dirty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fr-FR" altLang="fr-FR" sz="1600" i="1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altLang="fr-FR" sz="1600" i="1" baseline="30000" dirty="0"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d>
                    <m:r>
                      <a:rPr lang="fr-FR" altLang="fr-FR" sz="1600" i="1" baseline="40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= -0.05 – 0.06 pH</a:t>
                </a:r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93EEF-3D01-4C34-A91B-18376F05CE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379" y="692696"/>
                <a:ext cx="4850662" cy="5921236"/>
              </a:xfrm>
              <a:prstGeom prst="rect">
                <a:avLst/>
              </a:prstGeom>
              <a:blipFill>
                <a:blip r:embed="rId6"/>
                <a:stretch>
                  <a:fillRect l="-755" t="-3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87E93500-48D3-428B-B6B7-3A6C50EE6B47}"/>
              </a:ext>
            </a:extLst>
          </p:cNvPr>
          <p:cNvCxnSpPr/>
          <p:nvPr/>
        </p:nvCxnSpPr>
        <p:spPr>
          <a:xfrm>
            <a:off x="6744071" y="39330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F7ED174-8977-4B47-9917-184FCE41110F}"/>
              </a:ext>
            </a:extLst>
          </p:cNvPr>
          <p:cNvCxnSpPr/>
          <p:nvPr/>
        </p:nvCxnSpPr>
        <p:spPr>
          <a:xfrm>
            <a:off x="6672064" y="1556792"/>
            <a:ext cx="654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CD05B570-0DD2-4090-8D0D-CB8B60DFFDE1}"/>
              </a:ext>
            </a:extLst>
          </p:cNvPr>
          <p:cNvGrpSpPr/>
          <p:nvPr/>
        </p:nvGrpSpPr>
        <p:grpSpPr>
          <a:xfrm>
            <a:off x="6672064" y="1124744"/>
            <a:ext cx="72008" cy="5328592"/>
            <a:chOff x="5148064" y="1124744"/>
            <a:chExt cx="72008" cy="5328592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4C8B3135-E7A2-4333-A581-14D0CA7F49A5}"/>
                </a:ext>
              </a:extLst>
            </p:cNvPr>
            <p:cNvGrpSpPr/>
            <p:nvPr/>
          </p:nvGrpSpPr>
          <p:grpSpPr>
            <a:xfrm>
              <a:off x="5148064" y="1124744"/>
              <a:ext cx="72008" cy="5328592"/>
              <a:chOff x="5148064" y="1124744"/>
              <a:chExt cx="72008" cy="5328592"/>
            </a:xfrm>
          </p:grpSpPr>
          <p:cxnSp>
            <p:nvCxnSpPr>
              <p:cNvPr id="6" name="Connecteur droit avec flèche 5">
                <a:extLst>
                  <a:ext uri="{FF2B5EF4-FFF2-40B4-BE49-F238E27FC236}">
                    <a16:creationId xmlns:a16="http://schemas.microsoft.com/office/drawing/2014/main" id="{CCFEED4B-C2FC-4F0C-999B-BA925C176640}"/>
                  </a:ext>
                </a:extLst>
              </p:cNvPr>
              <p:cNvCxnSpPr/>
              <p:nvPr/>
            </p:nvCxnSpPr>
            <p:spPr>
              <a:xfrm flipV="1">
                <a:off x="5220072" y="1124744"/>
                <a:ext cx="0" cy="532859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68F951F8-0D28-4310-969F-626A92611AA7}"/>
                  </a:ext>
                </a:extLst>
              </p:cNvPr>
              <p:cNvCxnSpPr/>
              <p:nvPr/>
            </p:nvCxnSpPr>
            <p:spPr>
              <a:xfrm>
                <a:off x="5148064" y="3942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F2532789-DF3B-4975-B589-2CC8EBF57F03}"/>
                  </a:ext>
                </a:extLst>
              </p:cNvPr>
              <p:cNvCxnSpPr/>
              <p:nvPr/>
            </p:nvCxnSpPr>
            <p:spPr>
              <a:xfrm>
                <a:off x="5148064" y="3456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E385B8A1-2B60-4643-B141-E15D035B7924}"/>
                  </a:ext>
                </a:extLst>
              </p:cNvPr>
              <p:cNvCxnSpPr/>
              <p:nvPr/>
            </p:nvCxnSpPr>
            <p:spPr>
              <a:xfrm>
                <a:off x="5148064" y="2988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401E25CA-FAF8-440E-8BDA-6661AAAC4E4B}"/>
                  </a:ext>
                </a:extLst>
              </p:cNvPr>
              <p:cNvCxnSpPr/>
              <p:nvPr/>
            </p:nvCxnSpPr>
            <p:spPr>
              <a:xfrm>
                <a:off x="5148064" y="25128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59F817CB-7A77-4C09-9593-B3B19CAE2C51}"/>
                  </a:ext>
                </a:extLst>
              </p:cNvPr>
              <p:cNvCxnSpPr/>
              <p:nvPr/>
            </p:nvCxnSpPr>
            <p:spPr>
              <a:xfrm>
                <a:off x="5148064" y="20376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6A12D413-78DC-48C6-B5E5-997AB5930585}"/>
                </a:ext>
              </a:extLst>
            </p:cNvPr>
            <p:cNvCxnSpPr/>
            <p:nvPr/>
          </p:nvCxnSpPr>
          <p:spPr>
            <a:xfrm>
              <a:off x="5148064" y="48888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6112B8D2-96BB-49EE-B882-4A219A4D14AE}"/>
                </a:ext>
              </a:extLst>
            </p:cNvPr>
            <p:cNvCxnSpPr/>
            <p:nvPr/>
          </p:nvCxnSpPr>
          <p:spPr>
            <a:xfrm>
              <a:off x="5148064" y="5373216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D998D5BA-D44F-4BBA-8547-F64A5F5807C3}"/>
                </a:ext>
              </a:extLst>
            </p:cNvPr>
            <p:cNvCxnSpPr/>
            <p:nvPr/>
          </p:nvCxnSpPr>
          <p:spPr>
            <a:xfrm>
              <a:off x="5154670" y="58464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A025F699-0F8E-4B68-9C52-558F58283E63}"/>
                </a:ext>
              </a:extLst>
            </p:cNvPr>
            <p:cNvCxnSpPr/>
            <p:nvPr/>
          </p:nvCxnSpPr>
          <p:spPr>
            <a:xfrm>
              <a:off x="5148064" y="63180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DFFAF49C-F45E-4BA4-8B17-541F641CB48B}"/>
              </a:ext>
            </a:extLst>
          </p:cNvPr>
          <p:cNvCxnSpPr>
            <a:cxnSpLocks/>
          </p:cNvCxnSpPr>
          <p:nvPr/>
        </p:nvCxnSpPr>
        <p:spPr>
          <a:xfrm>
            <a:off x="7132800" y="1340769"/>
            <a:ext cx="0" cy="5229289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CD61E7B2-2A65-4E27-BCD7-6186A4B43C13}"/>
              </a:ext>
            </a:extLst>
          </p:cNvPr>
          <p:cNvCxnSpPr>
            <a:cxnSpLocks/>
          </p:cNvCxnSpPr>
          <p:nvPr/>
        </p:nvCxnSpPr>
        <p:spPr>
          <a:xfrm>
            <a:off x="8418000" y="1340769"/>
            <a:ext cx="0" cy="5229289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002154BB-FC21-4D1F-B46B-25874EE8CE9B}"/>
              </a:ext>
            </a:extLst>
          </p:cNvPr>
          <p:cNvGrpSpPr/>
          <p:nvPr/>
        </p:nvGrpSpPr>
        <p:grpSpPr>
          <a:xfrm>
            <a:off x="6312038" y="1414801"/>
            <a:ext cx="4248459" cy="5155257"/>
            <a:chOff x="4788037" y="1414800"/>
            <a:chExt cx="4248459" cy="5155257"/>
          </a:xfrm>
        </p:grpSpPr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BA9799CB-569D-44B7-A09A-D60E4F6FC185}"/>
                </a:ext>
              </a:extLst>
            </p:cNvPr>
            <p:cNvGrpSpPr/>
            <p:nvPr/>
          </p:nvGrpSpPr>
          <p:grpSpPr>
            <a:xfrm>
              <a:off x="4788037" y="1414800"/>
              <a:ext cx="4248459" cy="5155257"/>
              <a:chOff x="4788037" y="1414800"/>
              <a:chExt cx="4248459" cy="5155257"/>
            </a:xfrm>
          </p:grpSpPr>
          <p:grpSp>
            <p:nvGrpSpPr>
              <p:cNvPr id="32" name="Groupe 31">
                <a:extLst>
                  <a:ext uri="{FF2B5EF4-FFF2-40B4-BE49-F238E27FC236}">
                    <a16:creationId xmlns:a16="http://schemas.microsoft.com/office/drawing/2014/main" id="{E2A93881-4D8D-484B-A7D6-21D7A02A5466}"/>
                  </a:ext>
                </a:extLst>
              </p:cNvPr>
              <p:cNvGrpSpPr/>
              <p:nvPr/>
            </p:nvGrpSpPr>
            <p:grpSpPr>
              <a:xfrm>
                <a:off x="4788037" y="1414800"/>
                <a:ext cx="4248459" cy="5155257"/>
                <a:chOff x="4788037" y="1414800"/>
                <a:chExt cx="4248459" cy="5155257"/>
              </a:xfrm>
            </p:grpSpPr>
            <p:cxnSp>
              <p:nvCxnSpPr>
                <p:cNvPr id="8" name="Connecteur droit avec flèche 7">
                  <a:extLst>
                    <a:ext uri="{FF2B5EF4-FFF2-40B4-BE49-F238E27FC236}">
                      <a16:creationId xmlns:a16="http://schemas.microsoft.com/office/drawing/2014/main" id="{B94F2473-B1B9-47FB-B454-32B82ED87E35}"/>
                    </a:ext>
                  </a:extLst>
                </p:cNvPr>
                <p:cNvCxnSpPr/>
                <p:nvPr/>
              </p:nvCxnSpPr>
              <p:spPr>
                <a:xfrm>
                  <a:off x="5220072" y="4410000"/>
                  <a:ext cx="381642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ZoneTexte 30">
                  <a:extLst>
                    <a:ext uri="{FF2B5EF4-FFF2-40B4-BE49-F238E27FC236}">
                      <a16:creationId xmlns:a16="http://schemas.microsoft.com/office/drawing/2014/main" id="{02EACD3E-8E3E-43BB-BBFB-0F72A8F379BF}"/>
                    </a:ext>
                  </a:extLst>
                </p:cNvPr>
                <p:cNvSpPr txBox="1"/>
                <p:nvPr/>
              </p:nvSpPr>
              <p:spPr>
                <a:xfrm>
                  <a:off x="4788037" y="1414800"/>
                  <a:ext cx="576051" cy="5155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200" dirty="0"/>
                    <a:t> 1.2</a:t>
                  </a:r>
                </a:p>
                <a:p>
                  <a:endParaRPr lang="fr-FR" sz="1200" dirty="0"/>
                </a:p>
                <a:p>
                  <a:endParaRPr lang="fr-FR" sz="700" dirty="0"/>
                </a:p>
                <a:p>
                  <a:r>
                    <a:rPr lang="fr-FR" sz="1200" dirty="0"/>
                    <a:t> 1.0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0.8</a:t>
                  </a:r>
                </a:p>
                <a:p>
                  <a:endParaRPr lang="fr-FR" sz="1200" dirty="0"/>
                </a:p>
                <a:p>
                  <a:endParaRPr lang="fr-FR" sz="800" dirty="0"/>
                </a:p>
                <a:p>
                  <a:r>
                    <a:rPr lang="fr-FR" sz="1200" dirty="0"/>
                    <a:t> 0.6</a:t>
                  </a:r>
                </a:p>
                <a:p>
                  <a:endParaRPr lang="fr-FR" sz="1200" dirty="0"/>
                </a:p>
                <a:p>
                  <a:endParaRPr lang="fr-FR" sz="700" dirty="0"/>
                </a:p>
                <a:p>
                  <a:r>
                    <a:rPr lang="fr-FR" sz="1200" dirty="0"/>
                    <a:t> 0.4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0.2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0.0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-0.2</a:t>
                  </a:r>
                </a:p>
                <a:p>
                  <a:endParaRPr lang="fr-FR" sz="8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-0.4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-0.6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-0.8</a:t>
                  </a:r>
                </a:p>
              </p:txBody>
            </p:sp>
          </p:grp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3FC5F49A-64C7-46D4-9D70-C1856DAF64AB}"/>
                  </a:ext>
                </a:extLst>
              </p:cNvPr>
              <p:cNvCxnSpPr/>
              <p:nvPr/>
            </p:nvCxnSpPr>
            <p:spPr>
              <a:xfrm>
                <a:off x="6177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74A33805-4E13-488C-A49A-9D927B974C2B}"/>
                  </a:ext>
                </a:extLst>
              </p:cNvPr>
              <p:cNvCxnSpPr/>
              <p:nvPr/>
            </p:nvCxnSpPr>
            <p:spPr>
              <a:xfrm>
                <a:off x="57024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2FFDB410-7452-46FF-AA2C-3ABB3BA81E7E}"/>
                  </a:ext>
                </a:extLst>
              </p:cNvPr>
              <p:cNvCxnSpPr/>
              <p:nvPr/>
            </p:nvCxnSpPr>
            <p:spPr>
              <a:xfrm>
                <a:off x="6660232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id="{A744601E-8808-4F31-A938-BE9811ED16E7}"/>
                  </a:ext>
                </a:extLst>
              </p:cNvPr>
              <p:cNvCxnSpPr/>
              <p:nvPr/>
            </p:nvCxnSpPr>
            <p:spPr>
              <a:xfrm>
                <a:off x="7149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3FB912B9-D7E3-4ADE-B7BD-C0FB99597135}"/>
                  </a:ext>
                </a:extLst>
              </p:cNvPr>
              <p:cNvCxnSpPr/>
              <p:nvPr/>
            </p:nvCxnSpPr>
            <p:spPr>
              <a:xfrm>
                <a:off x="76248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862A66BF-3A15-4B98-B418-CC62637690C7}"/>
                  </a:ext>
                </a:extLst>
              </p:cNvPr>
              <p:cNvCxnSpPr/>
              <p:nvPr/>
            </p:nvCxnSpPr>
            <p:spPr>
              <a:xfrm>
                <a:off x="80892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44">
                <a:extLst>
                  <a:ext uri="{FF2B5EF4-FFF2-40B4-BE49-F238E27FC236}">
                    <a16:creationId xmlns:a16="http://schemas.microsoft.com/office/drawing/2014/main" id="{FFB59F25-CCC6-4F4F-8FF7-6CD380DCDF7C}"/>
                  </a:ext>
                </a:extLst>
              </p:cNvPr>
              <p:cNvCxnSpPr/>
              <p:nvPr/>
            </p:nvCxnSpPr>
            <p:spPr>
              <a:xfrm>
                <a:off x="8589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A635E668-0FC5-4243-8DE1-8FF2908C2C44}"/>
                </a:ext>
              </a:extLst>
            </p:cNvPr>
            <p:cNvSpPr txBox="1"/>
            <p:nvPr/>
          </p:nvSpPr>
          <p:spPr>
            <a:xfrm>
              <a:off x="5187600" y="4456800"/>
              <a:ext cx="37771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0     </a:t>
              </a:r>
              <a:r>
                <a:rPr lang="fr-FR" sz="1400" dirty="0"/>
                <a:t> </a:t>
              </a:r>
              <a:r>
                <a:rPr lang="fr-FR" sz="1200" dirty="0"/>
                <a:t>   2           4            6   </a:t>
              </a:r>
              <a:r>
                <a:rPr lang="fr-FR" sz="1000" dirty="0"/>
                <a:t>  </a:t>
              </a:r>
              <a:r>
                <a:rPr lang="fr-FR" sz="1200" dirty="0"/>
                <a:t>   </a:t>
              </a:r>
              <a:r>
                <a:rPr lang="fr-FR" sz="1000" dirty="0"/>
                <a:t> </a:t>
              </a:r>
              <a:r>
                <a:rPr lang="fr-FR" sz="1200" dirty="0"/>
                <a:t>   8    </a:t>
              </a:r>
              <a:r>
                <a:rPr lang="fr-FR" sz="1000" dirty="0"/>
                <a:t>  </a:t>
              </a:r>
              <a:r>
                <a:rPr lang="fr-FR" sz="1200" dirty="0"/>
                <a:t>     10         12   </a:t>
              </a:r>
              <a:r>
                <a:rPr lang="fr-FR" sz="1000" dirty="0"/>
                <a:t> </a:t>
              </a:r>
              <a:r>
                <a:rPr lang="fr-FR" sz="1200" dirty="0"/>
                <a:t> </a:t>
              </a:r>
              <a:r>
                <a:rPr lang="fr-FR" sz="1000" dirty="0"/>
                <a:t> </a:t>
              </a:r>
              <a:r>
                <a:rPr lang="fr-FR" sz="1200" dirty="0"/>
                <a:t>    14  </a:t>
              </a:r>
            </a:p>
          </p:txBody>
        </p:sp>
      </p:grp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44DB8E20-45E5-440F-8064-B5715C11EC89}"/>
              </a:ext>
            </a:extLst>
          </p:cNvPr>
          <p:cNvCxnSpPr/>
          <p:nvPr/>
        </p:nvCxnSpPr>
        <p:spPr>
          <a:xfrm>
            <a:off x="6737466" y="2577600"/>
            <a:ext cx="39533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7404E46B-CEE9-4475-A21B-3A8B60E29CB0}"/>
              </a:ext>
            </a:extLst>
          </p:cNvPr>
          <p:cNvCxnSpPr>
            <a:cxnSpLocks noChangeAspect="1"/>
          </p:cNvCxnSpPr>
          <p:nvPr/>
        </p:nvCxnSpPr>
        <p:spPr>
          <a:xfrm>
            <a:off x="7132801" y="2577601"/>
            <a:ext cx="1279029" cy="230010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9F9E8E9E-1EB5-43E4-9EC1-F1DAE8F8A00E}"/>
              </a:ext>
            </a:extLst>
          </p:cNvPr>
          <p:cNvCxnSpPr/>
          <p:nvPr/>
        </p:nvCxnSpPr>
        <p:spPr>
          <a:xfrm>
            <a:off x="8418000" y="4865688"/>
            <a:ext cx="1695600" cy="10115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A009658F-FA01-4CB6-A0B0-0560FD329162}"/>
              </a:ext>
            </a:extLst>
          </p:cNvPr>
          <p:cNvCxnSpPr/>
          <p:nvPr/>
        </p:nvCxnSpPr>
        <p:spPr>
          <a:xfrm>
            <a:off x="6744072" y="5529600"/>
            <a:ext cx="16739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1893260F-D0EA-4175-9E90-8F40D79E2FC3}"/>
              </a:ext>
            </a:extLst>
          </p:cNvPr>
          <p:cNvCxnSpPr>
            <a:cxnSpLocks/>
          </p:cNvCxnSpPr>
          <p:nvPr/>
        </p:nvCxnSpPr>
        <p:spPr>
          <a:xfrm>
            <a:off x="8418000" y="5529600"/>
            <a:ext cx="1695600" cy="10115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>
            <a:extLst>
              <a:ext uri="{FF2B5EF4-FFF2-40B4-BE49-F238E27FC236}">
                <a16:creationId xmlns:a16="http://schemas.microsoft.com/office/drawing/2014/main" id="{01F4F48B-8100-4526-BFDC-A248F486E058}"/>
              </a:ext>
            </a:extLst>
          </p:cNvPr>
          <p:cNvSpPr txBox="1"/>
          <p:nvPr/>
        </p:nvSpPr>
        <p:spPr>
          <a:xfrm>
            <a:off x="6816081" y="980728"/>
            <a:ext cx="9361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</a:t>
            </a:r>
            <a:r>
              <a:rPr lang="fr-FR" sz="1600" baseline="-25000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lim</a:t>
            </a:r>
            <a:r>
              <a:rPr lang="fr-FR" sz="1600" baseline="-25000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1</a:t>
            </a:r>
            <a:endParaRPr lang="fr-FR" sz="1600" dirty="0">
              <a:solidFill>
                <a:srgbClr val="0000CC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DE5FCCAA-E9A4-476F-A5E1-F9E81488299B}"/>
              </a:ext>
            </a:extLst>
          </p:cNvPr>
          <p:cNvSpPr txBox="1"/>
          <p:nvPr/>
        </p:nvSpPr>
        <p:spPr>
          <a:xfrm>
            <a:off x="8040220" y="980728"/>
            <a:ext cx="93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</a:t>
            </a:r>
            <a:r>
              <a:rPr lang="fr-FR" sz="1600" baseline="-25000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lim</a:t>
            </a:r>
            <a:r>
              <a:rPr lang="fr-FR" sz="1600" baseline="-25000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</a:t>
            </a:r>
            <a:endParaRPr lang="fr-FR" sz="1600" dirty="0">
              <a:solidFill>
                <a:srgbClr val="0000CC"/>
              </a:solidFill>
            </a:endParaRP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93BD9FDD-60C4-40A6-AEB9-DC61BE87BB29}"/>
              </a:ext>
            </a:extLst>
          </p:cNvPr>
          <p:cNvSpPr txBox="1"/>
          <p:nvPr/>
        </p:nvSpPr>
        <p:spPr>
          <a:xfrm>
            <a:off x="7581036" y="5921399"/>
            <a:ext cx="88552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Fe</a:t>
            </a:r>
            <a:endParaRPr lang="fr-FR" sz="1400" baseline="30000" dirty="0">
              <a:solidFill>
                <a:srgbClr val="FF0000"/>
              </a:solidFill>
            </a:endParaRPr>
          </a:p>
        </p:txBody>
      </p: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06B9E74A-E9FF-43F9-B4F3-4E79A76FA5D1}"/>
              </a:ext>
            </a:extLst>
          </p:cNvPr>
          <p:cNvGrpSpPr/>
          <p:nvPr/>
        </p:nvGrpSpPr>
        <p:grpSpPr>
          <a:xfrm>
            <a:off x="6795073" y="2416103"/>
            <a:ext cx="578344" cy="307777"/>
            <a:chOff x="8314136" y="685763"/>
            <a:chExt cx="578344" cy="307777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E19787D7-423B-4242-BBA0-45496B452971}"/>
                </a:ext>
              </a:extLst>
            </p:cNvPr>
            <p:cNvSpPr/>
            <p:nvPr/>
          </p:nvSpPr>
          <p:spPr>
            <a:xfrm>
              <a:off x="8333925" y="736035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03A4AC08-637A-4B04-8B0E-92336EBDFC18}"/>
                </a:ext>
              </a:extLst>
            </p:cNvPr>
            <p:cNvSpPr txBox="1"/>
            <p:nvPr/>
          </p:nvSpPr>
          <p:spPr>
            <a:xfrm>
              <a:off x="8314136" y="685763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D3AC8C58-AEB9-4916-81E6-3D15FBF0F6DB}"/>
              </a:ext>
            </a:extLst>
          </p:cNvPr>
          <p:cNvGrpSpPr/>
          <p:nvPr/>
        </p:nvGrpSpPr>
        <p:grpSpPr>
          <a:xfrm>
            <a:off x="7604632" y="3504085"/>
            <a:ext cx="578344" cy="307777"/>
            <a:chOff x="6080632" y="3504084"/>
            <a:chExt cx="578344" cy="307777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BBC762FE-7EB2-40AC-8B1C-9EF9ABA2904F}"/>
                </a:ext>
              </a:extLst>
            </p:cNvPr>
            <p:cNvSpPr/>
            <p:nvPr/>
          </p:nvSpPr>
          <p:spPr>
            <a:xfrm>
              <a:off x="6102431" y="3563522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C94BC353-81FC-481B-8300-FD93196D9C3E}"/>
                </a:ext>
              </a:extLst>
            </p:cNvPr>
            <p:cNvSpPr txBox="1"/>
            <p:nvPr/>
          </p:nvSpPr>
          <p:spPr>
            <a:xfrm>
              <a:off x="6080632" y="3504084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75DD4ADD-5707-41B6-B5BB-74539360482C}"/>
              </a:ext>
            </a:extLst>
          </p:cNvPr>
          <p:cNvGrpSpPr/>
          <p:nvPr/>
        </p:nvGrpSpPr>
        <p:grpSpPr>
          <a:xfrm>
            <a:off x="9042044" y="5137177"/>
            <a:ext cx="578344" cy="307777"/>
            <a:chOff x="7783200" y="3563522"/>
            <a:chExt cx="578344" cy="307777"/>
          </a:xfrm>
        </p:grpSpPr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E43F500F-0C21-4BD0-B869-4FD3EC0F70CE}"/>
                </a:ext>
              </a:extLst>
            </p:cNvPr>
            <p:cNvSpPr/>
            <p:nvPr/>
          </p:nvSpPr>
          <p:spPr>
            <a:xfrm>
              <a:off x="7814123" y="3622960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3CD6C633-0B53-44B2-9B80-C38B45F3B286}"/>
                </a:ext>
              </a:extLst>
            </p:cNvPr>
            <p:cNvSpPr txBox="1"/>
            <p:nvPr/>
          </p:nvSpPr>
          <p:spPr>
            <a:xfrm>
              <a:off x="7783200" y="3563522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B3BE3994-5D7C-4F08-AC05-ECE7F24E9E57}"/>
              </a:ext>
            </a:extLst>
          </p:cNvPr>
          <p:cNvGrpSpPr/>
          <p:nvPr/>
        </p:nvGrpSpPr>
        <p:grpSpPr>
          <a:xfrm>
            <a:off x="7438800" y="5375712"/>
            <a:ext cx="578344" cy="307777"/>
            <a:chOff x="5914800" y="5375711"/>
            <a:chExt cx="578344" cy="307777"/>
          </a:xfrm>
        </p:grpSpPr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C79591EC-12EE-4AFB-B4AC-FBD0D36BA16A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41D6D9F9-555D-4B03-A0CF-09F0697EADBB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26820A67-CF38-4FC7-8637-B7A0E4424711}"/>
              </a:ext>
            </a:extLst>
          </p:cNvPr>
          <p:cNvGrpSpPr/>
          <p:nvPr/>
        </p:nvGrpSpPr>
        <p:grpSpPr>
          <a:xfrm>
            <a:off x="9033600" y="5813977"/>
            <a:ext cx="578344" cy="307777"/>
            <a:chOff x="7509600" y="5813976"/>
            <a:chExt cx="578344" cy="307777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0671D98C-3E78-4EB3-8DA9-742D192069DE}"/>
                </a:ext>
              </a:extLst>
            </p:cNvPr>
            <p:cNvSpPr/>
            <p:nvPr/>
          </p:nvSpPr>
          <p:spPr>
            <a:xfrm>
              <a:off x="7539843" y="5873414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4AD3E4E6-A065-4C61-ACFE-62E092F8E6A9}"/>
                </a:ext>
              </a:extLst>
            </p:cNvPr>
            <p:cNvSpPr txBox="1"/>
            <p:nvPr/>
          </p:nvSpPr>
          <p:spPr>
            <a:xfrm>
              <a:off x="7509600" y="5813976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48F54B8D-A50F-4265-A540-D9B24B81573F}"/>
              </a:ext>
            </a:extLst>
          </p:cNvPr>
          <p:cNvGrpSpPr/>
          <p:nvPr/>
        </p:nvGrpSpPr>
        <p:grpSpPr>
          <a:xfrm>
            <a:off x="6697200" y="1340769"/>
            <a:ext cx="2856272" cy="1641213"/>
            <a:chOff x="5173200" y="1340768"/>
            <a:chExt cx="2856272" cy="1641213"/>
          </a:xfrm>
        </p:grpSpPr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9530A413-27B5-43E6-96EB-78BC033063BC}"/>
                </a:ext>
              </a:extLst>
            </p:cNvPr>
            <p:cNvCxnSpPr/>
            <p:nvPr/>
          </p:nvCxnSpPr>
          <p:spPr>
            <a:xfrm flipV="1">
              <a:off x="5608800" y="1340768"/>
              <a:ext cx="0" cy="12368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CC1EB025-E38A-476C-AC84-B72B04DB59EA}"/>
                </a:ext>
              </a:extLst>
            </p:cNvPr>
            <p:cNvSpPr txBox="1"/>
            <p:nvPr/>
          </p:nvSpPr>
          <p:spPr>
            <a:xfrm>
              <a:off x="5173200" y="1556792"/>
              <a:ext cx="88552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Fe</a:t>
              </a:r>
              <a:r>
                <a:rPr lang="fr-FR" sz="1400" baseline="30000" dirty="0">
                  <a:solidFill>
                    <a:srgbClr val="FF0000"/>
                  </a:solidFill>
                </a:rPr>
                <a:t>3+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4D1BBAF-5A9A-4647-BDD5-C27DACA6866A}"/>
                </a:ext>
              </a:extLst>
            </p:cNvPr>
            <p:cNvSpPr txBox="1"/>
            <p:nvPr/>
          </p:nvSpPr>
          <p:spPr>
            <a:xfrm>
              <a:off x="7143952" y="2674204"/>
              <a:ext cx="88552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Fe(OH)</a:t>
              </a:r>
              <a:r>
                <a:rPr lang="fr-FR" sz="1400" baseline="-250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D8024963-5B13-449F-BD75-BD0F54E76ABC}"/>
              </a:ext>
            </a:extLst>
          </p:cNvPr>
          <p:cNvGrpSpPr/>
          <p:nvPr/>
        </p:nvGrpSpPr>
        <p:grpSpPr>
          <a:xfrm>
            <a:off x="7145605" y="3873600"/>
            <a:ext cx="2533952" cy="1901470"/>
            <a:chOff x="5621605" y="3873600"/>
            <a:chExt cx="2533952" cy="1901470"/>
          </a:xfrm>
        </p:grpSpPr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83C3A8F5-6386-4B13-BF1A-CC24331A95B7}"/>
                </a:ext>
              </a:extLst>
            </p:cNvPr>
            <p:cNvCxnSpPr/>
            <p:nvPr/>
          </p:nvCxnSpPr>
          <p:spPr>
            <a:xfrm flipH="1">
              <a:off x="6894000" y="4852800"/>
              <a:ext cx="0" cy="6804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068778D3-C16D-4A3D-BA3E-A89018928A9C}"/>
                </a:ext>
              </a:extLst>
            </p:cNvPr>
            <p:cNvSpPr txBox="1"/>
            <p:nvPr/>
          </p:nvSpPr>
          <p:spPr>
            <a:xfrm>
              <a:off x="5621605" y="3873600"/>
              <a:ext cx="88552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Fe</a:t>
              </a:r>
              <a:r>
                <a:rPr lang="fr-FR" sz="1400" baseline="30000" dirty="0">
                  <a:solidFill>
                    <a:srgbClr val="FF0000"/>
                  </a:solidFill>
                </a:rPr>
                <a:t>2+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3465D93A-8443-4035-9850-A69FA636FA6D}"/>
                </a:ext>
              </a:extLst>
            </p:cNvPr>
            <p:cNvSpPr txBox="1"/>
            <p:nvPr/>
          </p:nvSpPr>
          <p:spPr>
            <a:xfrm>
              <a:off x="7270037" y="5467293"/>
              <a:ext cx="88552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Fe(OH)</a:t>
              </a:r>
              <a:r>
                <a:rPr lang="fr-FR" sz="1400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15" name="ZoneTexte 114">
            <a:extLst>
              <a:ext uri="{FF2B5EF4-FFF2-40B4-BE49-F238E27FC236}">
                <a16:creationId xmlns:a16="http://schemas.microsoft.com/office/drawing/2014/main" id="{1E8458C7-26D7-44BC-9C91-949023675A44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Tracé des Frontières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92925C4F-438B-43FC-8C32-91683061C98C}"/>
              </a:ext>
            </a:extLst>
          </p:cNvPr>
          <p:cNvGrpSpPr/>
          <p:nvPr/>
        </p:nvGrpSpPr>
        <p:grpSpPr>
          <a:xfrm>
            <a:off x="1813003" y="705601"/>
            <a:ext cx="578344" cy="307777"/>
            <a:chOff x="5914800" y="5375711"/>
            <a:chExt cx="578344" cy="307777"/>
          </a:xfrm>
        </p:grpSpPr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BBBB01A1-6D54-4062-B402-CFB55DC53707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0CA4511D-9F57-4375-A309-0962813DC92C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7FFE2A37-3E9C-4D36-9AC8-46948D4BC49C}"/>
              </a:ext>
            </a:extLst>
          </p:cNvPr>
          <p:cNvGrpSpPr/>
          <p:nvPr/>
        </p:nvGrpSpPr>
        <p:grpSpPr>
          <a:xfrm>
            <a:off x="1810723" y="1556788"/>
            <a:ext cx="578344" cy="307777"/>
            <a:chOff x="5914800" y="5375711"/>
            <a:chExt cx="578344" cy="307777"/>
          </a:xfrm>
        </p:grpSpPr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35C384E0-0CB5-4F3C-B706-AD5B32A36E91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A9D68E95-A027-4B9A-BD3B-5E8699E0D6FF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F2295A8E-F2CB-437D-8C49-345E70EBB939}"/>
              </a:ext>
            </a:extLst>
          </p:cNvPr>
          <p:cNvGrpSpPr/>
          <p:nvPr/>
        </p:nvGrpSpPr>
        <p:grpSpPr>
          <a:xfrm>
            <a:off x="1813003" y="3202308"/>
            <a:ext cx="578344" cy="307777"/>
            <a:chOff x="5914800" y="5375711"/>
            <a:chExt cx="578344" cy="307777"/>
          </a:xfrm>
        </p:grpSpPr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57D76357-2506-4BAA-B0F5-4098247BEBDB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4A704105-D50C-4263-9F89-46649615F8A0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F0647F9D-14A6-4609-A9E0-A5664162C91E}"/>
              </a:ext>
            </a:extLst>
          </p:cNvPr>
          <p:cNvGrpSpPr/>
          <p:nvPr/>
        </p:nvGrpSpPr>
        <p:grpSpPr>
          <a:xfrm>
            <a:off x="1813003" y="5518307"/>
            <a:ext cx="578344" cy="307777"/>
            <a:chOff x="5914800" y="5375711"/>
            <a:chExt cx="578344" cy="307777"/>
          </a:xfrm>
        </p:grpSpPr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35FBE21A-829A-42D1-84B3-C1B3ADD4A278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DBC90A8E-A02C-4AB1-B72E-D945A70961AE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4319C4F4-E430-42F4-921B-7B6E619319CA}"/>
              </a:ext>
            </a:extLst>
          </p:cNvPr>
          <p:cNvGrpSpPr/>
          <p:nvPr/>
        </p:nvGrpSpPr>
        <p:grpSpPr>
          <a:xfrm>
            <a:off x="1813003" y="4186832"/>
            <a:ext cx="578344" cy="307777"/>
            <a:chOff x="5914800" y="5375711"/>
            <a:chExt cx="578344" cy="307777"/>
          </a:xfrm>
        </p:grpSpPr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5530638C-D862-49E5-A29A-10F251FC7F1E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07964F61-50C8-4790-9F94-F38DBC632DCB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133" name="ZoneTexte 132">
            <a:extLst>
              <a:ext uri="{FF2B5EF4-FFF2-40B4-BE49-F238E27FC236}">
                <a16:creationId xmlns:a16="http://schemas.microsoft.com/office/drawing/2014/main" id="{0755E436-2133-4800-8847-4E13E8950E8E}"/>
              </a:ext>
            </a:extLst>
          </p:cNvPr>
          <p:cNvSpPr txBox="1"/>
          <p:nvPr/>
        </p:nvSpPr>
        <p:spPr>
          <a:xfrm>
            <a:off x="6414762" y="783247"/>
            <a:ext cx="83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 (V)</a:t>
            </a:r>
          </a:p>
        </p:txBody>
      </p:sp>
      <p:sp>
        <p:nvSpPr>
          <p:cNvPr id="134" name="ZoneTexte 133">
            <a:extLst>
              <a:ext uri="{FF2B5EF4-FFF2-40B4-BE49-F238E27FC236}">
                <a16:creationId xmlns:a16="http://schemas.microsoft.com/office/drawing/2014/main" id="{B5B661D3-2BCD-4585-8E35-795E0997111A}"/>
              </a:ext>
            </a:extLst>
          </p:cNvPr>
          <p:cNvSpPr txBox="1"/>
          <p:nvPr/>
        </p:nvSpPr>
        <p:spPr>
          <a:xfrm>
            <a:off x="10274951" y="4410000"/>
            <a:ext cx="46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294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565"/>
    </mc:Choice>
    <mc:Fallback xmlns="">
      <p:transition spd="slow" advTm="2925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4C3BE510-91D6-45E6-B339-16A2B2199192}"/>
              </a:ext>
            </a:extLst>
          </p:cNvPr>
          <p:cNvCxnSpPr/>
          <p:nvPr/>
        </p:nvCxnSpPr>
        <p:spPr>
          <a:xfrm>
            <a:off x="6528057" y="37890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054D023D-371C-4357-8325-EA6771A39BCF}"/>
              </a:ext>
            </a:extLst>
          </p:cNvPr>
          <p:cNvSpPr txBox="1"/>
          <p:nvPr/>
        </p:nvSpPr>
        <p:spPr>
          <a:xfrm>
            <a:off x="5949539" y="5853929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endParaRPr lang="fr-FR" baseline="30000" dirty="0">
              <a:solidFill>
                <a:srgbClr val="FF0000"/>
              </a:solidFill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1125BB1F-FF8F-42EB-B66A-CC4E99E97FC1}"/>
              </a:ext>
            </a:extLst>
          </p:cNvPr>
          <p:cNvSpPr txBox="1"/>
          <p:nvPr/>
        </p:nvSpPr>
        <p:spPr>
          <a:xfrm>
            <a:off x="4339769" y="1555185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r>
              <a:rPr lang="fr-FR" baseline="30000" dirty="0">
                <a:solidFill>
                  <a:srgbClr val="FF0000"/>
                </a:solidFill>
              </a:rPr>
              <a:t>3+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348787D-ABED-47E1-9AAB-79460F6098AC}"/>
              </a:ext>
            </a:extLst>
          </p:cNvPr>
          <p:cNvSpPr txBox="1"/>
          <p:nvPr/>
        </p:nvSpPr>
        <p:spPr>
          <a:xfrm>
            <a:off x="6392300" y="2312564"/>
            <a:ext cx="13445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Fe(OH)</a:t>
            </a:r>
            <a:r>
              <a:rPr lang="fr-FR" baseline="-25000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A3DB4614-800A-40C4-9819-4EDF8413A700}"/>
              </a:ext>
            </a:extLst>
          </p:cNvPr>
          <p:cNvGrpSpPr/>
          <p:nvPr/>
        </p:nvGrpSpPr>
        <p:grpSpPr>
          <a:xfrm>
            <a:off x="3819844" y="980729"/>
            <a:ext cx="6740653" cy="5445313"/>
            <a:chOff x="2511857" y="1124744"/>
            <a:chExt cx="6740653" cy="5445313"/>
          </a:xfrm>
        </p:grpSpPr>
        <p:grpSp>
          <p:nvGrpSpPr>
            <p:cNvPr id="70" name="Groupe 69">
              <a:extLst>
                <a:ext uri="{FF2B5EF4-FFF2-40B4-BE49-F238E27FC236}">
                  <a16:creationId xmlns:a16="http://schemas.microsoft.com/office/drawing/2014/main" id="{AC545BFF-13FA-42CF-B0EB-BEF869E54D4D}"/>
                </a:ext>
              </a:extLst>
            </p:cNvPr>
            <p:cNvGrpSpPr/>
            <p:nvPr/>
          </p:nvGrpSpPr>
          <p:grpSpPr>
            <a:xfrm>
              <a:off x="2908800" y="1556792"/>
              <a:ext cx="100800" cy="4761208"/>
              <a:chOff x="3851920" y="1556792"/>
              <a:chExt cx="72008" cy="4761208"/>
            </a:xfrm>
          </p:grpSpPr>
          <p:cxnSp>
            <p:nvCxnSpPr>
              <p:cNvPr id="3" name="Connecteur droit 2">
                <a:extLst>
                  <a:ext uri="{FF2B5EF4-FFF2-40B4-BE49-F238E27FC236}">
                    <a16:creationId xmlns:a16="http://schemas.microsoft.com/office/drawing/2014/main" id="{0AA87156-86E3-449E-A926-97DD825D68AE}"/>
                  </a:ext>
                </a:extLst>
              </p:cNvPr>
              <p:cNvCxnSpPr/>
              <p:nvPr/>
            </p:nvCxnSpPr>
            <p:spPr>
              <a:xfrm>
                <a:off x="3851920" y="1556792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B2ABB689-19FE-4BCF-A224-A1AB91F919D4}"/>
                  </a:ext>
                </a:extLst>
              </p:cNvPr>
              <p:cNvCxnSpPr/>
              <p:nvPr/>
            </p:nvCxnSpPr>
            <p:spPr>
              <a:xfrm>
                <a:off x="3851920" y="48888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CDF89B78-7EAA-4E7D-AFCF-291A7ABF4645}"/>
                  </a:ext>
                </a:extLst>
              </p:cNvPr>
              <p:cNvCxnSpPr/>
              <p:nvPr/>
            </p:nvCxnSpPr>
            <p:spPr>
              <a:xfrm>
                <a:off x="3851920" y="5373216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8AAF7292-A654-479A-A30C-9A2B36A3046C}"/>
                  </a:ext>
                </a:extLst>
              </p:cNvPr>
              <p:cNvCxnSpPr/>
              <p:nvPr/>
            </p:nvCxnSpPr>
            <p:spPr>
              <a:xfrm>
                <a:off x="3858526" y="58464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9634D95E-C7A5-4A04-9C23-673D80D82C93}"/>
                  </a:ext>
                </a:extLst>
              </p:cNvPr>
              <p:cNvCxnSpPr/>
              <p:nvPr/>
            </p:nvCxnSpPr>
            <p:spPr>
              <a:xfrm>
                <a:off x="3851920" y="6318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EF6A0747-B682-45D0-99F0-C5BF630D1E00}"/>
                </a:ext>
              </a:extLst>
            </p:cNvPr>
            <p:cNvGrpSpPr/>
            <p:nvPr/>
          </p:nvGrpSpPr>
          <p:grpSpPr>
            <a:xfrm>
              <a:off x="2511857" y="1124744"/>
              <a:ext cx="6740653" cy="5445313"/>
              <a:chOff x="4897221" y="1124744"/>
              <a:chExt cx="4276314" cy="5445313"/>
            </a:xfrm>
          </p:grpSpPr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5457902E-50AD-4801-9A3E-69027EBFA388}"/>
                  </a:ext>
                </a:extLst>
              </p:cNvPr>
              <p:cNvGrpSpPr/>
              <p:nvPr/>
            </p:nvGrpSpPr>
            <p:grpSpPr>
              <a:xfrm>
                <a:off x="5148064" y="1124744"/>
                <a:ext cx="72008" cy="5328592"/>
                <a:chOff x="5148064" y="1124744"/>
                <a:chExt cx="72008" cy="5328592"/>
              </a:xfrm>
            </p:grpSpPr>
            <p:cxnSp>
              <p:nvCxnSpPr>
                <p:cNvPr id="10" name="Connecteur droit avec flèche 9">
                  <a:extLst>
                    <a:ext uri="{FF2B5EF4-FFF2-40B4-BE49-F238E27FC236}">
                      <a16:creationId xmlns:a16="http://schemas.microsoft.com/office/drawing/2014/main" id="{D0B61697-861E-4266-A0D4-01921EC02931}"/>
                    </a:ext>
                  </a:extLst>
                </p:cNvPr>
                <p:cNvCxnSpPr/>
                <p:nvPr/>
              </p:nvCxnSpPr>
              <p:spPr>
                <a:xfrm flipV="1">
                  <a:off x="5220072" y="1124744"/>
                  <a:ext cx="0" cy="532859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>
                  <a:extLst>
                    <a:ext uri="{FF2B5EF4-FFF2-40B4-BE49-F238E27FC236}">
                      <a16:creationId xmlns:a16="http://schemas.microsoft.com/office/drawing/2014/main" id="{A593C006-3167-4E65-906D-3A85E0DF23CF}"/>
                    </a:ext>
                  </a:extLst>
                </p:cNvPr>
                <p:cNvCxnSpPr/>
                <p:nvPr/>
              </p:nvCxnSpPr>
              <p:spPr>
                <a:xfrm>
                  <a:off x="5148064" y="3942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>
                  <a:extLst>
                    <a:ext uri="{FF2B5EF4-FFF2-40B4-BE49-F238E27FC236}">
                      <a16:creationId xmlns:a16="http://schemas.microsoft.com/office/drawing/2014/main" id="{24160E2A-7CA6-42D0-909D-180B79179D32}"/>
                    </a:ext>
                  </a:extLst>
                </p:cNvPr>
                <p:cNvCxnSpPr/>
                <p:nvPr/>
              </p:nvCxnSpPr>
              <p:spPr>
                <a:xfrm>
                  <a:off x="5148064" y="3456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necteur droit 12">
                  <a:extLst>
                    <a:ext uri="{FF2B5EF4-FFF2-40B4-BE49-F238E27FC236}">
                      <a16:creationId xmlns:a16="http://schemas.microsoft.com/office/drawing/2014/main" id="{3C1E991B-1EA0-45F4-ABC1-BD894230B4CF}"/>
                    </a:ext>
                  </a:extLst>
                </p:cNvPr>
                <p:cNvCxnSpPr/>
                <p:nvPr/>
              </p:nvCxnSpPr>
              <p:spPr>
                <a:xfrm>
                  <a:off x="5148064" y="2988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necteur droit 13">
                  <a:extLst>
                    <a:ext uri="{FF2B5EF4-FFF2-40B4-BE49-F238E27FC236}">
                      <a16:creationId xmlns:a16="http://schemas.microsoft.com/office/drawing/2014/main" id="{75BADF1F-78D5-47E0-8783-BF984DA86ACB}"/>
                    </a:ext>
                  </a:extLst>
                </p:cNvPr>
                <p:cNvCxnSpPr/>
                <p:nvPr/>
              </p:nvCxnSpPr>
              <p:spPr>
                <a:xfrm>
                  <a:off x="5148064" y="25128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necteur droit 14">
                  <a:extLst>
                    <a:ext uri="{FF2B5EF4-FFF2-40B4-BE49-F238E27FC236}">
                      <a16:creationId xmlns:a16="http://schemas.microsoft.com/office/drawing/2014/main" id="{38475A77-F1E8-46F5-8012-2C27AB18F1DB}"/>
                    </a:ext>
                  </a:extLst>
                </p:cNvPr>
                <p:cNvCxnSpPr/>
                <p:nvPr/>
              </p:nvCxnSpPr>
              <p:spPr>
                <a:xfrm>
                  <a:off x="5148064" y="20376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e 18">
                <a:extLst>
                  <a:ext uri="{FF2B5EF4-FFF2-40B4-BE49-F238E27FC236}">
                    <a16:creationId xmlns:a16="http://schemas.microsoft.com/office/drawing/2014/main" id="{6205944A-DD57-46BB-A76B-6EA3057ED1E2}"/>
                  </a:ext>
                </a:extLst>
              </p:cNvPr>
              <p:cNvGrpSpPr/>
              <p:nvPr/>
            </p:nvGrpSpPr>
            <p:grpSpPr>
              <a:xfrm>
                <a:off x="4897221" y="1414800"/>
                <a:ext cx="4139275" cy="5155257"/>
                <a:chOff x="4897221" y="1414800"/>
                <a:chExt cx="4139275" cy="5155257"/>
              </a:xfrm>
            </p:grpSpPr>
            <p:grpSp>
              <p:nvGrpSpPr>
                <p:cNvPr id="21" name="Groupe 20">
                  <a:extLst>
                    <a:ext uri="{FF2B5EF4-FFF2-40B4-BE49-F238E27FC236}">
                      <a16:creationId xmlns:a16="http://schemas.microsoft.com/office/drawing/2014/main" id="{71C88778-63F2-4775-9F51-D6E4B46D51C4}"/>
                    </a:ext>
                  </a:extLst>
                </p:cNvPr>
                <p:cNvGrpSpPr/>
                <p:nvPr/>
              </p:nvGrpSpPr>
              <p:grpSpPr>
                <a:xfrm>
                  <a:off x="4897221" y="1414800"/>
                  <a:ext cx="4139275" cy="5155257"/>
                  <a:chOff x="4897221" y="1414800"/>
                  <a:chExt cx="4139275" cy="5155257"/>
                </a:xfrm>
              </p:grpSpPr>
              <p:sp>
                <p:nvSpPr>
                  <p:cNvPr id="30" name="ZoneTexte 29">
                    <a:extLst>
                      <a:ext uri="{FF2B5EF4-FFF2-40B4-BE49-F238E27FC236}">
                        <a16:creationId xmlns:a16="http://schemas.microsoft.com/office/drawing/2014/main" id="{C19C042C-85CE-45AE-9BD1-C48F451FD05B}"/>
                      </a:ext>
                    </a:extLst>
                  </p:cNvPr>
                  <p:cNvSpPr txBox="1"/>
                  <p:nvPr/>
                </p:nvSpPr>
                <p:spPr>
                  <a:xfrm>
                    <a:off x="4897221" y="1414800"/>
                    <a:ext cx="576051" cy="515525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200" dirty="0"/>
                      <a:t> 1.2</a:t>
                    </a:r>
                  </a:p>
                  <a:p>
                    <a:endParaRPr lang="fr-FR" sz="1200" dirty="0"/>
                  </a:p>
                  <a:p>
                    <a:endParaRPr lang="fr-FR" sz="700" dirty="0"/>
                  </a:p>
                  <a:p>
                    <a:r>
                      <a:rPr lang="fr-FR" sz="1200" dirty="0"/>
                      <a:t> 1.0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0.8</a:t>
                    </a:r>
                  </a:p>
                  <a:p>
                    <a:endParaRPr lang="fr-FR" sz="1200" dirty="0"/>
                  </a:p>
                  <a:p>
                    <a:endParaRPr lang="fr-FR" sz="800" dirty="0"/>
                  </a:p>
                  <a:p>
                    <a:r>
                      <a:rPr lang="fr-FR" sz="1200" dirty="0"/>
                      <a:t> 0.6</a:t>
                    </a:r>
                  </a:p>
                  <a:p>
                    <a:endParaRPr lang="fr-FR" sz="1200" dirty="0"/>
                  </a:p>
                  <a:p>
                    <a:endParaRPr lang="fr-FR" sz="700" dirty="0"/>
                  </a:p>
                  <a:p>
                    <a:r>
                      <a:rPr lang="fr-FR" sz="1200" dirty="0"/>
                      <a:t> 0.4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0.2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0.0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-0.2</a:t>
                    </a:r>
                  </a:p>
                  <a:p>
                    <a:endParaRPr lang="fr-FR" sz="8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-0.4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-0.6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-0.8</a:t>
                    </a:r>
                  </a:p>
                </p:txBody>
              </p:sp>
              <p:cxnSp>
                <p:nvCxnSpPr>
                  <p:cNvPr id="29" name="Connecteur droit avec flèche 28">
                    <a:extLst>
                      <a:ext uri="{FF2B5EF4-FFF2-40B4-BE49-F238E27FC236}">
                        <a16:creationId xmlns:a16="http://schemas.microsoft.com/office/drawing/2014/main" id="{7EBFA839-4AA2-447E-B766-7B5BDD276BE5}"/>
                      </a:ext>
                    </a:extLst>
                  </p:cNvPr>
                  <p:cNvCxnSpPr/>
                  <p:nvPr/>
                </p:nvCxnSpPr>
                <p:spPr>
                  <a:xfrm>
                    <a:off x="5220072" y="4410000"/>
                    <a:ext cx="3816424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Connecteur droit 21">
                  <a:extLst>
                    <a:ext uri="{FF2B5EF4-FFF2-40B4-BE49-F238E27FC236}">
                      <a16:creationId xmlns:a16="http://schemas.microsoft.com/office/drawing/2014/main" id="{7C9D67C5-FFA2-4BD5-9EDB-83DD8C7D4795}"/>
                    </a:ext>
                  </a:extLst>
                </p:cNvPr>
                <p:cNvCxnSpPr/>
                <p:nvPr/>
              </p:nvCxnSpPr>
              <p:spPr>
                <a:xfrm>
                  <a:off x="6177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>
                  <a:extLst>
                    <a:ext uri="{FF2B5EF4-FFF2-40B4-BE49-F238E27FC236}">
                      <a16:creationId xmlns:a16="http://schemas.microsoft.com/office/drawing/2014/main" id="{3C411ACA-09EF-4859-8127-B6E45254DA94}"/>
                    </a:ext>
                  </a:extLst>
                </p:cNvPr>
                <p:cNvCxnSpPr/>
                <p:nvPr/>
              </p:nvCxnSpPr>
              <p:spPr>
                <a:xfrm>
                  <a:off x="57024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>
                  <a:extLst>
                    <a:ext uri="{FF2B5EF4-FFF2-40B4-BE49-F238E27FC236}">
                      <a16:creationId xmlns:a16="http://schemas.microsoft.com/office/drawing/2014/main" id="{E834DDDC-6B52-4AEF-8D3B-A6813A397EF0}"/>
                    </a:ext>
                  </a:extLst>
                </p:cNvPr>
                <p:cNvCxnSpPr/>
                <p:nvPr/>
              </p:nvCxnSpPr>
              <p:spPr>
                <a:xfrm>
                  <a:off x="6660232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>
                  <a:extLst>
                    <a:ext uri="{FF2B5EF4-FFF2-40B4-BE49-F238E27FC236}">
                      <a16:creationId xmlns:a16="http://schemas.microsoft.com/office/drawing/2014/main" id="{6B2A1E8C-6E6F-4BB3-8001-0E754A11E513}"/>
                    </a:ext>
                  </a:extLst>
                </p:cNvPr>
                <p:cNvCxnSpPr/>
                <p:nvPr/>
              </p:nvCxnSpPr>
              <p:spPr>
                <a:xfrm>
                  <a:off x="7149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necteur droit 25">
                  <a:extLst>
                    <a:ext uri="{FF2B5EF4-FFF2-40B4-BE49-F238E27FC236}">
                      <a16:creationId xmlns:a16="http://schemas.microsoft.com/office/drawing/2014/main" id="{EC657554-62DF-4773-9D05-64F3752EB437}"/>
                    </a:ext>
                  </a:extLst>
                </p:cNvPr>
                <p:cNvCxnSpPr/>
                <p:nvPr/>
              </p:nvCxnSpPr>
              <p:spPr>
                <a:xfrm>
                  <a:off x="76248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>
                  <a:extLst>
                    <a:ext uri="{FF2B5EF4-FFF2-40B4-BE49-F238E27FC236}">
                      <a16:creationId xmlns:a16="http://schemas.microsoft.com/office/drawing/2014/main" id="{92BC6E51-57A6-4E8C-9CF2-5885E4E26231}"/>
                    </a:ext>
                  </a:extLst>
                </p:cNvPr>
                <p:cNvCxnSpPr/>
                <p:nvPr/>
              </p:nvCxnSpPr>
              <p:spPr>
                <a:xfrm>
                  <a:off x="80892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27">
                  <a:extLst>
                    <a:ext uri="{FF2B5EF4-FFF2-40B4-BE49-F238E27FC236}">
                      <a16:creationId xmlns:a16="http://schemas.microsoft.com/office/drawing/2014/main" id="{F974B13D-3551-42FE-9DDC-9DB7EE3529A6}"/>
                    </a:ext>
                  </a:extLst>
                </p:cNvPr>
                <p:cNvCxnSpPr/>
                <p:nvPr/>
              </p:nvCxnSpPr>
              <p:spPr>
                <a:xfrm>
                  <a:off x="8589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1C936E5F-5414-47A4-A267-647D8975D5FE}"/>
                  </a:ext>
                </a:extLst>
              </p:cNvPr>
              <p:cNvSpPr txBox="1"/>
              <p:nvPr/>
            </p:nvSpPr>
            <p:spPr>
              <a:xfrm>
                <a:off x="5187600" y="4456800"/>
                <a:ext cx="39859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0     </a:t>
                </a:r>
                <a:r>
                  <a:rPr lang="fr-FR" sz="1400" dirty="0"/>
                  <a:t>        </a:t>
                </a:r>
                <a:r>
                  <a:rPr lang="fr-FR" sz="1200" dirty="0"/>
                  <a:t>   2                   4                    6   </a:t>
                </a:r>
                <a:r>
                  <a:rPr lang="fr-FR" sz="1000" dirty="0"/>
                  <a:t>   </a:t>
                </a:r>
                <a:r>
                  <a:rPr lang="fr-FR" sz="1200" dirty="0"/>
                  <a:t>    </a:t>
                </a:r>
                <a:r>
                  <a:rPr lang="fr-FR" sz="1400" dirty="0"/>
                  <a:t>  </a:t>
                </a:r>
                <a:r>
                  <a:rPr lang="fr-FR" sz="1200" dirty="0"/>
                  <a:t>        8           </a:t>
                </a:r>
                <a:r>
                  <a:rPr lang="fr-FR" sz="1000" dirty="0"/>
                  <a:t>  </a:t>
                </a:r>
                <a:r>
                  <a:rPr lang="fr-FR" sz="1200" dirty="0"/>
                  <a:t>     10                  12   </a:t>
                </a:r>
                <a:r>
                  <a:rPr lang="fr-FR" sz="1000" dirty="0"/>
                  <a:t> </a:t>
                </a:r>
                <a:r>
                  <a:rPr lang="fr-FR" sz="1200" dirty="0"/>
                  <a:t> </a:t>
                </a:r>
                <a:r>
                  <a:rPr lang="fr-FR" sz="1000" dirty="0"/>
                  <a:t> </a:t>
                </a:r>
                <a:r>
                  <a:rPr lang="fr-FR" sz="1200" dirty="0"/>
                  <a:t>            14</a:t>
                </a:r>
              </a:p>
            </p:txBody>
          </p: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BBE1D288-B641-4818-B8C6-F87D692E640E}"/>
                  </a:ext>
                </a:extLst>
              </p:cNvPr>
              <p:cNvCxnSpPr/>
              <p:nvPr/>
            </p:nvCxnSpPr>
            <p:spPr>
              <a:xfrm>
                <a:off x="5213466" y="2577600"/>
                <a:ext cx="39533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DC7B4A05-5FE1-4BCD-BBCD-6D9613D7BDDB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5608800" y="2577600"/>
                <a:ext cx="1279029" cy="230010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F14422B5-B01B-461A-908F-236443777FD7}"/>
                  </a:ext>
                </a:extLst>
              </p:cNvPr>
              <p:cNvCxnSpPr/>
              <p:nvPr/>
            </p:nvCxnSpPr>
            <p:spPr>
              <a:xfrm>
                <a:off x="6894000" y="4865688"/>
                <a:ext cx="1695600" cy="101158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B893245-AC86-47E9-ADBB-F6D71AA85145}"/>
                  </a:ext>
                </a:extLst>
              </p:cNvPr>
              <p:cNvCxnSpPr/>
              <p:nvPr/>
            </p:nvCxnSpPr>
            <p:spPr>
              <a:xfrm>
                <a:off x="5220072" y="5529600"/>
                <a:ext cx="167392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3B2768E1-7491-48C8-ACD1-3EEB4E8EB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4000" y="5529600"/>
                <a:ext cx="1695600" cy="101158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D9894150-C1C8-4618-AD69-E3BB83C81EDA}"/>
                  </a:ext>
                </a:extLst>
              </p:cNvPr>
              <p:cNvCxnSpPr/>
              <p:nvPr/>
            </p:nvCxnSpPr>
            <p:spPr>
              <a:xfrm flipV="1">
                <a:off x="5608800" y="1340768"/>
                <a:ext cx="0" cy="1236832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EBBA49BB-9990-4920-9956-B727C89FED31}"/>
                  </a:ext>
                </a:extLst>
              </p:cNvPr>
              <p:cNvCxnSpPr/>
              <p:nvPr/>
            </p:nvCxnSpPr>
            <p:spPr>
              <a:xfrm flipH="1">
                <a:off x="6894000" y="4852800"/>
                <a:ext cx="0" cy="68040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ZoneTexte 66">
            <a:extLst>
              <a:ext uri="{FF2B5EF4-FFF2-40B4-BE49-F238E27FC236}">
                <a16:creationId xmlns:a16="http://schemas.microsoft.com/office/drawing/2014/main" id="{086A57B0-79A6-4F39-A09D-2F7FFFCC244A}"/>
              </a:ext>
            </a:extLst>
          </p:cNvPr>
          <p:cNvSpPr txBox="1"/>
          <p:nvPr/>
        </p:nvSpPr>
        <p:spPr>
          <a:xfrm>
            <a:off x="4799347" y="3580919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r>
              <a:rPr lang="fr-FR" baseline="30000" dirty="0">
                <a:solidFill>
                  <a:srgbClr val="FF0000"/>
                </a:solidFill>
              </a:rPr>
              <a:t>2+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649C1A20-FB98-4640-8F26-548BC7655112}"/>
              </a:ext>
            </a:extLst>
          </p:cNvPr>
          <p:cNvSpPr txBox="1"/>
          <p:nvPr/>
        </p:nvSpPr>
        <p:spPr>
          <a:xfrm>
            <a:off x="7832271" y="5307370"/>
            <a:ext cx="12051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Fe(OH)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FC6141E4-2FAB-46E6-984D-4D44AFE48C6E}"/>
              </a:ext>
            </a:extLst>
          </p:cNvPr>
          <p:cNvGrpSpPr/>
          <p:nvPr/>
        </p:nvGrpSpPr>
        <p:grpSpPr>
          <a:xfrm>
            <a:off x="4811508" y="948289"/>
            <a:ext cx="5046262" cy="4354527"/>
            <a:chOff x="2251297" y="948288"/>
            <a:chExt cx="5046262" cy="4354527"/>
          </a:xfrm>
        </p:grpSpPr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C761A860-5213-4B3C-BFD1-A29FFF121168}"/>
                </a:ext>
              </a:extLst>
            </p:cNvPr>
            <p:cNvSpPr/>
            <p:nvPr/>
          </p:nvSpPr>
          <p:spPr>
            <a:xfrm rot="5400000">
              <a:off x="1864800" y="1672279"/>
              <a:ext cx="1061027" cy="28803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B82BD18D-E45A-42CD-AEE1-DEBE37F6CAF9}"/>
                </a:ext>
              </a:extLst>
            </p:cNvPr>
            <p:cNvSpPr/>
            <p:nvPr/>
          </p:nvSpPr>
          <p:spPr>
            <a:xfrm rot="5400000">
              <a:off x="4159298" y="4916605"/>
              <a:ext cx="504055" cy="26836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A85D8A3-C57F-423B-9A25-85E8C0FDAC2F}"/>
                </a:ext>
              </a:extLst>
            </p:cNvPr>
            <p:cNvSpPr txBox="1"/>
            <p:nvPr/>
          </p:nvSpPr>
          <p:spPr>
            <a:xfrm>
              <a:off x="3993795" y="948288"/>
              <a:ext cx="330376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Frontières verticales: entre deux espèces avec le même nombre d’</a:t>
              </a:r>
              <a:r>
                <a:rPr lang="fr-FR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oxidation</a:t>
              </a:r>
              <a:r>
                <a:rPr lang="fr-F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(échange de protons uniquement).</a:t>
              </a:r>
            </a:p>
            <a:p>
              <a:endParaRPr lang="fr-FR" dirty="0"/>
            </a:p>
          </p:txBody>
        </p:sp>
        <p:cxnSp>
          <p:nvCxnSpPr>
            <p:cNvPr id="74" name="Connecteur droit avec flèche 73">
              <a:extLst>
                <a:ext uri="{FF2B5EF4-FFF2-40B4-BE49-F238E27FC236}">
                  <a16:creationId xmlns:a16="http://schemas.microsoft.com/office/drawing/2014/main" id="{D97D2762-6351-4D13-96E4-7874853AE6EC}"/>
                </a:ext>
              </a:extLst>
            </p:cNvPr>
            <p:cNvCxnSpPr/>
            <p:nvPr/>
          </p:nvCxnSpPr>
          <p:spPr>
            <a:xfrm flipV="1">
              <a:off x="2535368" y="1307946"/>
              <a:ext cx="1448764" cy="4008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ZoneTexte 78">
            <a:extLst>
              <a:ext uri="{FF2B5EF4-FFF2-40B4-BE49-F238E27FC236}">
                <a16:creationId xmlns:a16="http://schemas.microsoft.com/office/drawing/2014/main" id="{21772F79-D3A8-4CD8-A8AB-D58F15005724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Diagramme E-pH du fer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CA54FB22-E39A-43B8-80D9-9274FD1060AD}"/>
              </a:ext>
            </a:extLst>
          </p:cNvPr>
          <p:cNvGrpSpPr/>
          <p:nvPr/>
        </p:nvGrpSpPr>
        <p:grpSpPr>
          <a:xfrm>
            <a:off x="1508240" y="2276873"/>
            <a:ext cx="5307840" cy="3247843"/>
            <a:chOff x="-15760" y="2276872"/>
            <a:chExt cx="5307840" cy="3247843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A98F6ED7-B75E-425A-9CFB-982F87D71676}"/>
                </a:ext>
              </a:extLst>
            </p:cNvPr>
            <p:cNvSpPr/>
            <p:nvPr/>
          </p:nvSpPr>
          <p:spPr>
            <a:xfrm>
              <a:off x="2823533" y="2276872"/>
              <a:ext cx="596339" cy="2987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2783CDD5-89F8-4BC3-8076-297F8FF3F190}"/>
                </a:ext>
              </a:extLst>
            </p:cNvPr>
            <p:cNvSpPr/>
            <p:nvPr/>
          </p:nvSpPr>
          <p:spPr>
            <a:xfrm>
              <a:off x="2915816" y="5236682"/>
              <a:ext cx="2376264" cy="28803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cxnSp>
          <p:nvCxnSpPr>
            <p:cNvPr id="83" name="Connecteur droit avec flèche 82">
              <a:extLst>
                <a:ext uri="{FF2B5EF4-FFF2-40B4-BE49-F238E27FC236}">
                  <a16:creationId xmlns:a16="http://schemas.microsoft.com/office/drawing/2014/main" id="{EA391749-DA33-49E6-A2E0-0EBDBC3A695A}"/>
                </a:ext>
              </a:extLst>
            </p:cNvPr>
            <p:cNvCxnSpPr>
              <a:cxnSpLocks/>
              <a:stCxn id="81" idx="3"/>
            </p:cNvCxnSpPr>
            <p:nvPr/>
          </p:nvCxnSpPr>
          <p:spPr>
            <a:xfrm flipH="1">
              <a:off x="2276190" y="2531828"/>
              <a:ext cx="634675" cy="150068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9C882D2-8318-4CCB-9C88-776AD9540A82}"/>
                </a:ext>
              </a:extLst>
            </p:cNvPr>
            <p:cNvSpPr/>
            <p:nvPr/>
          </p:nvSpPr>
          <p:spPr>
            <a:xfrm>
              <a:off x="-15760" y="2336708"/>
              <a:ext cx="235551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Frontières horizontales: </a:t>
              </a:r>
            </a:p>
            <a:p>
              <a:pPr algn="r"/>
              <a:r>
                <a:rPr lang="fr-FR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entre deux espèces qui échangent des électrons mais pas de proton.</a:t>
              </a:r>
              <a:endParaRPr lang="fr-FR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C1522A7-1C61-419C-B83B-F63B6FDA7E34}"/>
              </a:ext>
            </a:extLst>
          </p:cNvPr>
          <p:cNvGrpSpPr/>
          <p:nvPr/>
        </p:nvGrpSpPr>
        <p:grpSpPr>
          <a:xfrm>
            <a:off x="5707841" y="2202677"/>
            <a:ext cx="4364068" cy="3788265"/>
            <a:chOff x="4183841" y="2202676"/>
            <a:chExt cx="4364068" cy="3788265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7602F06D-BD0A-48D6-A213-062FB2CE8E29}"/>
                </a:ext>
              </a:extLst>
            </p:cNvPr>
            <p:cNvSpPr/>
            <p:nvPr/>
          </p:nvSpPr>
          <p:spPr>
            <a:xfrm rot="2957881">
              <a:off x="3059280" y="3327237"/>
              <a:ext cx="2606167" cy="357046"/>
            </a:xfrm>
            <a:prstGeom prst="ellipse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6222EAE2-35A2-4C91-99D2-61404D6A9B56}"/>
                </a:ext>
              </a:extLst>
            </p:cNvPr>
            <p:cNvSpPr/>
            <p:nvPr/>
          </p:nvSpPr>
          <p:spPr>
            <a:xfrm rot="1251021">
              <a:off x="5706859" y="5109153"/>
              <a:ext cx="2265037" cy="272943"/>
            </a:xfrm>
            <a:prstGeom prst="ellipse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9D4D0DC9-2FF7-4449-8806-3976C0FCEDEE}"/>
                </a:ext>
              </a:extLst>
            </p:cNvPr>
            <p:cNvSpPr/>
            <p:nvPr/>
          </p:nvSpPr>
          <p:spPr>
            <a:xfrm rot="1218854">
              <a:off x="5542418" y="5717998"/>
              <a:ext cx="2265037" cy="272943"/>
            </a:xfrm>
            <a:prstGeom prst="ellipse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FF0000"/>
                  </a:solidFill>
                </a:ln>
              </a:endParaRPr>
            </a:p>
          </p:txBody>
        </p:sp>
        <p:cxnSp>
          <p:nvCxnSpPr>
            <p:cNvPr id="94" name="Connecteur droit avec flèche 93">
              <a:extLst>
                <a:ext uri="{FF2B5EF4-FFF2-40B4-BE49-F238E27FC236}">
                  <a16:creationId xmlns:a16="http://schemas.microsoft.com/office/drawing/2014/main" id="{A1543AFC-1BB6-4CCA-A3F4-65986C2233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9477" y="3315605"/>
              <a:ext cx="1460114" cy="28231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58EC78E4-43FF-42A7-A709-A31D06235E60}"/>
                </a:ext>
              </a:extLst>
            </p:cNvPr>
            <p:cNvSpPr txBox="1"/>
            <p:nvPr/>
          </p:nvSpPr>
          <p:spPr>
            <a:xfrm>
              <a:off x="6119591" y="2859251"/>
              <a:ext cx="242831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Frontières inclinées: entre deux espèces qui échanges des électrons et des protons.</a:t>
              </a:r>
              <a:endParaRPr lang="fr-FR" dirty="0">
                <a:solidFill>
                  <a:srgbClr val="00B050"/>
                </a:solidFill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2C0A6ED5-696C-4415-9699-D50F7D867D5D}"/>
                  </a:ext>
                </a:extLst>
              </p14:cNvPr>
              <p14:cNvContentPartPr/>
              <p14:nvPr/>
            </p14:nvContentPartPr>
            <p14:xfrm>
              <a:off x="5667120" y="3152880"/>
              <a:ext cx="360" cy="36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2C0A6ED5-696C-4415-9699-D50F7D867D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57760" y="31435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0752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60"/>
    </mc:Choice>
    <mc:Fallback xmlns="">
      <p:transition spd="slow" advTm="437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D72CCD6-04DF-4278-9FFD-205CC27047AF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Construction du diagramme E-pH de l’eau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751B395-37C0-4CBD-971A-EF901F779331}"/>
              </a:ext>
            </a:extLst>
          </p:cNvPr>
          <p:cNvSpPr txBox="1"/>
          <p:nvPr/>
        </p:nvSpPr>
        <p:spPr>
          <a:xfrm>
            <a:off x="1524000" y="137154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est impliquée dans deux couples redox:</a:t>
            </a: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comme réducteur dans le couple (O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/H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O)</a:t>
            </a:r>
          </a:p>
          <a:p>
            <a:pPr lvl="1"/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</a:t>
            </a:r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+ 4e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+ 4H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</a:t>
            </a:r>
            <a:r>
              <a:rPr lang="fr-FR" altLang="fr-FR" sz="2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altLang="fr-FR" sz="2400" baseline="-25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altLang="fr-FR" sz="2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altLang="fr-FR" sz="24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-II</a:t>
            </a:r>
          </a:p>
          <a:p>
            <a:pPr lvl="1"/>
            <a:endParaRPr lang="fr-FR" altLang="fr-FR" sz="2400" dirty="0">
              <a:solidFill>
                <a:srgbClr val="FF0000"/>
              </a:solidFill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comme oxydant dans le couple (H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O/H</a:t>
            </a:r>
            <a:r>
              <a:rPr lang="fr-FR" sz="2400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fr-FR" alt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fr-FR" alt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+I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O+ 2e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fr-FR" alt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+ 2OH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lvl="1"/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fr-FR" alt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+I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+ 2e</a:t>
            </a:r>
            <a:r>
              <a:rPr lang="fr-FR" altLang="fr-F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fr-FR" alt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alt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milieu acide)</a:t>
            </a:r>
            <a:endParaRPr lang="fr-FR" altLang="fr-FR" sz="24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Convention de tracé: quand des espèces gazeuses sont mises en jeu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dans un diagramme E-pH, leur pression partielle est prise égale à la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pression standard (1 bar).</a:t>
            </a:r>
          </a:p>
        </p:txBody>
      </p:sp>
    </p:spTree>
    <p:extLst>
      <p:ext uri="{BB962C8B-B14F-4D97-AF65-F5344CB8AC3E}">
        <p14:creationId xmlns:p14="http://schemas.microsoft.com/office/powerpoint/2010/main" val="283679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42"/>
    </mc:Choice>
    <mc:Fallback xmlns="">
      <p:transition spd="slow" advTm="4994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e 58">
            <a:extLst>
              <a:ext uri="{FF2B5EF4-FFF2-40B4-BE49-F238E27FC236}">
                <a16:creationId xmlns:a16="http://schemas.microsoft.com/office/drawing/2014/main" id="{AE5864EB-F078-4FA8-A271-4C6B7745E9CE}"/>
              </a:ext>
            </a:extLst>
          </p:cNvPr>
          <p:cNvGrpSpPr/>
          <p:nvPr/>
        </p:nvGrpSpPr>
        <p:grpSpPr>
          <a:xfrm>
            <a:off x="6753423" y="1379591"/>
            <a:ext cx="3360176" cy="4894999"/>
            <a:chOff x="5229423" y="1495001"/>
            <a:chExt cx="3360176" cy="4894999"/>
          </a:xfrm>
        </p:grpSpPr>
        <p:sp>
          <p:nvSpPr>
            <p:cNvPr id="56" name="Parallélogramme 55">
              <a:extLst>
                <a:ext uri="{FF2B5EF4-FFF2-40B4-BE49-F238E27FC236}">
                  <a16:creationId xmlns:a16="http://schemas.microsoft.com/office/drawing/2014/main" id="{0E0559E5-4B5D-4646-A67A-C6D998A1769D}"/>
                </a:ext>
              </a:extLst>
            </p:cNvPr>
            <p:cNvSpPr/>
            <p:nvPr/>
          </p:nvSpPr>
          <p:spPr>
            <a:xfrm rot="5400000">
              <a:off x="4462011" y="2262413"/>
              <a:ext cx="4894999" cy="3360176"/>
            </a:xfrm>
            <a:prstGeom prst="parallelogram">
              <a:avLst>
                <a:gd name="adj" fmla="val 59178"/>
              </a:avLst>
            </a:prstGeom>
            <a:solidFill>
              <a:srgbClr val="C1C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D426A0E8-3F9F-48B7-9FDA-4B3F1BB4885D}"/>
                </a:ext>
              </a:extLst>
            </p:cNvPr>
            <p:cNvSpPr txBox="1"/>
            <p:nvPr/>
          </p:nvSpPr>
          <p:spPr>
            <a:xfrm>
              <a:off x="5309096" y="3068960"/>
              <a:ext cx="3081495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00CC"/>
                  </a:solidFill>
                </a:rPr>
                <a:t>Domaine de stabilité</a:t>
              </a:r>
            </a:p>
            <a:p>
              <a:r>
                <a:rPr lang="fr-FR" sz="2400" dirty="0">
                  <a:solidFill>
                    <a:srgbClr val="0000CC"/>
                  </a:solidFill>
                </a:rPr>
                <a:t>thermodynamique de H</a:t>
              </a:r>
              <a:r>
                <a:rPr lang="fr-FR" sz="2400" baseline="-25000" dirty="0">
                  <a:solidFill>
                    <a:srgbClr val="0000CC"/>
                  </a:solidFill>
                </a:rPr>
                <a:t>2</a:t>
              </a:r>
              <a:r>
                <a:rPr lang="fr-FR" sz="2400" dirty="0">
                  <a:solidFill>
                    <a:srgbClr val="0000CC"/>
                  </a:solidFill>
                </a:rPr>
                <a:t>O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E5ACF08-E045-4F4E-A1BB-C6A66183DA11}"/>
              </a:ext>
            </a:extLst>
          </p:cNvPr>
          <p:cNvGrpSpPr/>
          <p:nvPr/>
        </p:nvGrpSpPr>
        <p:grpSpPr>
          <a:xfrm>
            <a:off x="6312038" y="1299390"/>
            <a:ext cx="4248459" cy="5155257"/>
            <a:chOff x="4788037" y="1414800"/>
            <a:chExt cx="4248459" cy="5155257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AA6B68A9-F245-4DD5-8C14-9C555276B634}"/>
                </a:ext>
              </a:extLst>
            </p:cNvPr>
            <p:cNvGrpSpPr/>
            <p:nvPr/>
          </p:nvGrpSpPr>
          <p:grpSpPr>
            <a:xfrm>
              <a:off x="4788037" y="1414800"/>
              <a:ext cx="4248459" cy="5155257"/>
              <a:chOff x="4788037" y="1414800"/>
              <a:chExt cx="4248459" cy="5155257"/>
            </a:xfrm>
          </p:grpSpPr>
          <p:grpSp>
            <p:nvGrpSpPr>
              <p:cNvPr id="6" name="Groupe 5">
                <a:extLst>
                  <a:ext uri="{FF2B5EF4-FFF2-40B4-BE49-F238E27FC236}">
                    <a16:creationId xmlns:a16="http://schemas.microsoft.com/office/drawing/2014/main" id="{EF5E5D79-E13D-4D5A-BFFD-77670DBDF385}"/>
                  </a:ext>
                </a:extLst>
              </p:cNvPr>
              <p:cNvGrpSpPr/>
              <p:nvPr/>
            </p:nvGrpSpPr>
            <p:grpSpPr>
              <a:xfrm>
                <a:off x="4788037" y="1414800"/>
                <a:ext cx="4248459" cy="5155257"/>
                <a:chOff x="4788037" y="1414800"/>
                <a:chExt cx="4248459" cy="5155257"/>
              </a:xfrm>
            </p:grpSpPr>
            <p:cxnSp>
              <p:nvCxnSpPr>
                <p:cNvPr id="14" name="Connecteur droit avec flèche 13">
                  <a:extLst>
                    <a:ext uri="{FF2B5EF4-FFF2-40B4-BE49-F238E27FC236}">
                      <a16:creationId xmlns:a16="http://schemas.microsoft.com/office/drawing/2014/main" id="{58B1AB65-417B-48ED-B96B-2132B81B8833}"/>
                    </a:ext>
                  </a:extLst>
                </p:cNvPr>
                <p:cNvCxnSpPr/>
                <p:nvPr/>
              </p:nvCxnSpPr>
              <p:spPr>
                <a:xfrm>
                  <a:off x="5220072" y="4410000"/>
                  <a:ext cx="381642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ZoneTexte 14">
                  <a:extLst>
                    <a:ext uri="{FF2B5EF4-FFF2-40B4-BE49-F238E27FC236}">
                      <a16:creationId xmlns:a16="http://schemas.microsoft.com/office/drawing/2014/main" id="{78AE7186-3952-47CC-A0CC-0A456F74A5B8}"/>
                    </a:ext>
                  </a:extLst>
                </p:cNvPr>
                <p:cNvSpPr txBox="1"/>
                <p:nvPr/>
              </p:nvSpPr>
              <p:spPr>
                <a:xfrm>
                  <a:off x="4788037" y="1414800"/>
                  <a:ext cx="576051" cy="5155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200" dirty="0"/>
                    <a:t> 1.2</a:t>
                  </a:r>
                </a:p>
                <a:p>
                  <a:endParaRPr lang="fr-FR" sz="1200" dirty="0"/>
                </a:p>
                <a:p>
                  <a:endParaRPr lang="fr-FR" sz="700" dirty="0"/>
                </a:p>
                <a:p>
                  <a:r>
                    <a:rPr lang="fr-FR" sz="1200" dirty="0"/>
                    <a:t> 1.0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0.8</a:t>
                  </a:r>
                </a:p>
                <a:p>
                  <a:endParaRPr lang="fr-FR" sz="1200" dirty="0"/>
                </a:p>
                <a:p>
                  <a:endParaRPr lang="fr-FR" sz="800" dirty="0"/>
                </a:p>
                <a:p>
                  <a:r>
                    <a:rPr lang="fr-FR" sz="1200" dirty="0"/>
                    <a:t> 0.6</a:t>
                  </a:r>
                </a:p>
                <a:p>
                  <a:endParaRPr lang="fr-FR" sz="1200" dirty="0"/>
                </a:p>
                <a:p>
                  <a:endParaRPr lang="fr-FR" sz="700" dirty="0"/>
                </a:p>
                <a:p>
                  <a:r>
                    <a:rPr lang="fr-FR" sz="1200" dirty="0"/>
                    <a:t> 0.4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0.2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 0.0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-0.2</a:t>
                  </a:r>
                </a:p>
                <a:p>
                  <a:endParaRPr lang="fr-FR" sz="8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-0.4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-0.6</a:t>
                  </a:r>
                </a:p>
                <a:p>
                  <a:endParaRPr lang="fr-FR" sz="700" dirty="0"/>
                </a:p>
                <a:p>
                  <a:endParaRPr lang="fr-FR" sz="1200" dirty="0"/>
                </a:p>
                <a:p>
                  <a:r>
                    <a:rPr lang="fr-FR" sz="1200" dirty="0"/>
                    <a:t>-0.8</a:t>
                  </a:r>
                </a:p>
              </p:txBody>
            </p:sp>
          </p:grp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656F362-A0F5-4D0D-8637-66955131F3F0}"/>
                  </a:ext>
                </a:extLst>
              </p:cNvPr>
              <p:cNvCxnSpPr/>
              <p:nvPr/>
            </p:nvCxnSpPr>
            <p:spPr>
              <a:xfrm>
                <a:off x="6177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9673DEED-1911-460D-A801-770664707DDD}"/>
                  </a:ext>
                </a:extLst>
              </p:cNvPr>
              <p:cNvCxnSpPr/>
              <p:nvPr/>
            </p:nvCxnSpPr>
            <p:spPr>
              <a:xfrm>
                <a:off x="57024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F2C3A054-8EEB-4D26-96D0-F825CD4C81A2}"/>
                  </a:ext>
                </a:extLst>
              </p:cNvPr>
              <p:cNvCxnSpPr/>
              <p:nvPr/>
            </p:nvCxnSpPr>
            <p:spPr>
              <a:xfrm>
                <a:off x="6660232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ED43D9DF-DF88-4336-ADB3-5F67E3499BCE}"/>
                  </a:ext>
                </a:extLst>
              </p:cNvPr>
              <p:cNvCxnSpPr/>
              <p:nvPr/>
            </p:nvCxnSpPr>
            <p:spPr>
              <a:xfrm>
                <a:off x="7149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8B5B4F5-D156-4147-8511-ED064C8BFD53}"/>
                  </a:ext>
                </a:extLst>
              </p:cNvPr>
              <p:cNvCxnSpPr/>
              <p:nvPr/>
            </p:nvCxnSpPr>
            <p:spPr>
              <a:xfrm>
                <a:off x="76248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574BB67F-17A2-42AF-B819-1C811D28F1FE}"/>
                  </a:ext>
                </a:extLst>
              </p:cNvPr>
              <p:cNvCxnSpPr/>
              <p:nvPr/>
            </p:nvCxnSpPr>
            <p:spPr>
              <a:xfrm>
                <a:off x="80892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8257B3DA-EEC8-43F7-B827-597D84F3B5DC}"/>
                  </a:ext>
                </a:extLst>
              </p:cNvPr>
              <p:cNvCxnSpPr/>
              <p:nvPr/>
            </p:nvCxnSpPr>
            <p:spPr>
              <a:xfrm>
                <a:off x="8589600" y="4410000"/>
                <a:ext cx="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7B7DDF5B-757F-4FDC-BF4D-AC5F4436BB59}"/>
                </a:ext>
              </a:extLst>
            </p:cNvPr>
            <p:cNvSpPr txBox="1"/>
            <p:nvPr/>
          </p:nvSpPr>
          <p:spPr>
            <a:xfrm>
              <a:off x="5187600" y="4456800"/>
              <a:ext cx="37771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0     </a:t>
              </a:r>
              <a:r>
                <a:rPr lang="fr-FR" sz="1400" dirty="0"/>
                <a:t> </a:t>
              </a:r>
              <a:r>
                <a:rPr lang="fr-FR" sz="1200" dirty="0"/>
                <a:t>   2           4            6   </a:t>
              </a:r>
              <a:r>
                <a:rPr lang="fr-FR" sz="1000" dirty="0"/>
                <a:t>  </a:t>
              </a:r>
              <a:r>
                <a:rPr lang="fr-FR" sz="1200" dirty="0"/>
                <a:t>   </a:t>
              </a:r>
              <a:r>
                <a:rPr lang="fr-FR" sz="1000" dirty="0"/>
                <a:t> </a:t>
              </a:r>
              <a:r>
                <a:rPr lang="fr-FR" sz="1200" dirty="0"/>
                <a:t>   8    </a:t>
              </a:r>
              <a:r>
                <a:rPr lang="fr-FR" sz="1000" dirty="0"/>
                <a:t>  </a:t>
              </a:r>
              <a:r>
                <a:rPr lang="fr-FR" sz="1200" dirty="0"/>
                <a:t>     10         12   </a:t>
              </a:r>
              <a:r>
                <a:rPr lang="fr-FR" sz="1000" dirty="0"/>
                <a:t> </a:t>
              </a:r>
              <a:r>
                <a:rPr lang="fr-FR" sz="1200" dirty="0"/>
                <a:t> </a:t>
              </a:r>
              <a:r>
                <a:rPr lang="fr-FR" sz="1000" dirty="0"/>
                <a:t> </a:t>
              </a:r>
              <a:r>
                <a:rPr lang="fr-FR" sz="1200" dirty="0"/>
                <a:t>    14  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A1AF7CAE-017B-4AE9-B3B8-A7262695C6CA}"/>
              </a:ext>
            </a:extLst>
          </p:cNvPr>
          <p:cNvSpPr txBox="1"/>
          <p:nvPr/>
        </p:nvSpPr>
        <p:spPr>
          <a:xfrm>
            <a:off x="6414762" y="667836"/>
            <a:ext cx="83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 (V)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2720A45-A506-4EDA-B65F-B910739ADDA2}"/>
              </a:ext>
            </a:extLst>
          </p:cNvPr>
          <p:cNvSpPr txBox="1"/>
          <p:nvPr/>
        </p:nvSpPr>
        <p:spPr>
          <a:xfrm>
            <a:off x="10274951" y="4294589"/>
            <a:ext cx="46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pH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895FAC4-E3B8-4DF8-B508-2ADC071983EB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Construction du diagramme E-pH de l’eau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A4BF723-D0BE-484B-A29F-7C5B49CE2E60}"/>
                  </a:ext>
                </a:extLst>
              </p:cNvPr>
              <p:cNvSpPr/>
              <p:nvPr/>
            </p:nvSpPr>
            <p:spPr>
              <a:xfrm>
                <a:off x="1611984" y="1994539"/>
                <a:ext cx="4850662" cy="3717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sz="1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      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: </a:t>
                </a:r>
                <a:r>
                  <a:rPr 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0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+ 4e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+ 4H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2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fr-FR" altLang="fr-FR" sz="1600" baseline="-250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altLang="fr-FR" sz="1600" dirty="0"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-II</a:t>
                </a:r>
              </a:p>
              <a:p>
                <a:r>
                  <a:rPr lang="fr-FR" sz="1600" baseline="30000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O</m:t>
                    </m:r>
                    <m:r>
                      <a:rPr lang="fr-FR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altLang="fr-FR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altLang="fr-FR" i="1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fr-FR" altLang="fr-FR" i="1" baseline="30000" dirty="0"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e>
                        </m:d>
                        <m:r>
                          <a:rPr lang="fr-FR" altLang="fr-FR" i="1" baseline="40000" dirty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altLang="fr-FR" i="1" dirty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</m:func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p</a:t>
                </a:r>
                <a:r>
                  <a:rPr lang="fr-FR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O</a:t>
                </a:r>
                <a:r>
                  <a:rPr lang="fr-FR" baseline="-3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 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= 1.23 + 0.015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</a:t>
                </a:r>
                <a:r>
                  <a:rPr lang="fr-FR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O</a:t>
                </a:r>
                <a:r>
                  <a:rPr lang="fr-FR" baseline="-3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– 0.06pH</a:t>
                </a:r>
              </a:p>
              <a:p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 = 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1.23 – 0.06pH</a:t>
                </a:r>
              </a:p>
              <a:p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fr-FR" sz="1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frontière</a:t>
                </a:r>
                <a:r>
                  <a:rPr lang="fr-F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: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+I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+ 2e</a:t>
                </a:r>
                <a:r>
                  <a:rPr lang="fr-FR" altLang="fr-FR" sz="16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 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fr-FR" altLang="fr-FR" sz="16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fr-FR" alt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fr-FR" altLang="fr-FR" sz="16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endParaRPr lang="fr-FR" altLang="fr-FR" sz="1600" dirty="0"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altLang="fr-FR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fr-FR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altLang="fr-FR" i="1" baseline="-250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fr-FR" i="1" baseline="-800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fr-FR" altLang="fr-FR" i="1" baseline="-2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m:rPr>
                        <m:nor/>
                      </m:rPr>
                      <a:rPr lang="fr-FR" altLang="fr-FR" i="1" baseline="-350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i="1"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fr-FR" altLang="fr-FR" i="1" dirty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fr-FR" altLang="fr-FR" i="1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fr-FR" altLang="fr-FR" i="1" baseline="30000" dirty="0">
                                    <a:latin typeface="Times New Roman" panose="020206030504050203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</m:e>
                            </m:d>
                            <m:r>
                              <a:rPr lang="fr-FR" altLang="fr-FR" i="1" baseline="40000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fr-FR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p</m:t>
                            </m:r>
                            <m:r>
                              <m:rPr>
                                <m:nor/>
                              </m:rPr>
                              <a:rPr lang="fr-FR" baseline="-25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fr-FR" baseline="-35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= 0 - 0.03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</a:t>
                </a:r>
                <a:r>
                  <a:rPr lang="fr-FR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H</a:t>
                </a:r>
                <a:r>
                  <a:rPr lang="fr-FR" baseline="-35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- 0.06pH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               = - 0.06pH</a:t>
                </a:r>
              </a:p>
              <a:p>
                <a:endParaRPr lang="fr-FR" alt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A4BF723-D0BE-484B-A29F-7C5B49CE2E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84" y="1994539"/>
                <a:ext cx="4850662" cy="3717813"/>
              </a:xfrm>
              <a:prstGeom prst="rect">
                <a:avLst/>
              </a:prstGeom>
              <a:blipFill>
                <a:blip r:embed="rId5"/>
                <a:stretch>
                  <a:fillRect l="-377" t="-6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e 31">
            <a:extLst>
              <a:ext uri="{FF2B5EF4-FFF2-40B4-BE49-F238E27FC236}">
                <a16:creationId xmlns:a16="http://schemas.microsoft.com/office/drawing/2014/main" id="{36554D33-307F-45AC-A1A7-6F81FC212A68}"/>
              </a:ext>
            </a:extLst>
          </p:cNvPr>
          <p:cNvGrpSpPr/>
          <p:nvPr/>
        </p:nvGrpSpPr>
        <p:grpSpPr>
          <a:xfrm>
            <a:off x="2711624" y="2005201"/>
            <a:ext cx="578344" cy="307777"/>
            <a:chOff x="5914800" y="5375711"/>
            <a:chExt cx="578344" cy="307777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B61DB063-FBA3-464F-86BB-F1BD0DE0D0D2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BFBC90B2-B473-4F7F-90E7-3DB61752A8E9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CC"/>
                  </a:solidFill>
                </a:rPr>
                <a:t>1</a:t>
              </a: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E07F6D31-4FBD-4275-95F6-6BE07E764C23}"/>
              </a:ext>
            </a:extLst>
          </p:cNvPr>
          <p:cNvGrpSpPr/>
          <p:nvPr/>
        </p:nvGrpSpPr>
        <p:grpSpPr>
          <a:xfrm>
            <a:off x="2711624" y="3661201"/>
            <a:ext cx="578344" cy="307777"/>
            <a:chOff x="5914800" y="5375711"/>
            <a:chExt cx="578344" cy="307777"/>
          </a:xfrm>
        </p:grpSpPr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8F694A3-6A82-4522-A2B8-5173C916F93D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3E06D272-78BC-4ABB-BDC3-EC6D2C257CB0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CC"/>
                  </a:solidFill>
                </a:rPr>
                <a:t>2</a:t>
              </a:r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5009973E-96E8-436E-B962-1CBC1D7297EC}"/>
              </a:ext>
            </a:extLst>
          </p:cNvPr>
          <p:cNvGrpSpPr/>
          <p:nvPr/>
        </p:nvGrpSpPr>
        <p:grpSpPr>
          <a:xfrm>
            <a:off x="6672064" y="1009333"/>
            <a:ext cx="72008" cy="5328592"/>
            <a:chOff x="5148064" y="1124744"/>
            <a:chExt cx="72008" cy="5328592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FE8D509A-87DF-4B54-A6A3-3CAF78672FD7}"/>
                </a:ext>
              </a:extLst>
            </p:cNvPr>
            <p:cNvGrpSpPr/>
            <p:nvPr/>
          </p:nvGrpSpPr>
          <p:grpSpPr>
            <a:xfrm>
              <a:off x="5148064" y="1124744"/>
              <a:ext cx="72008" cy="5328592"/>
              <a:chOff x="5148064" y="1124744"/>
              <a:chExt cx="72008" cy="5328592"/>
            </a:xfrm>
          </p:grpSpPr>
          <p:cxnSp>
            <p:nvCxnSpPr>
              <p:cNvPr id="24" name="Connecteur droit avec flèche 23">
                <a:extLst>
                  <a:ext uri="{FF2B5EF4-FFF2-40B4-BE49-F238E27FC236}">
                    <a16:creationId xmlns:a16="http://schemas.microsoft.com/office/drawing/2014/main" id="{94DDB4E7-F3D2-45E3-8B2A-47D92314D0AF}"/>
                  </a:ext>
                </a:extLst>
              </p:cNvPr>
              <p:cNvCxnSpPr/>
              <p:nvPr/>
            </p:nvCxnSpPr>
            <p:spPr>
              <a:xfrm flipV="1">
                <a:off x="5220072" y="1124744"/>
                <a:ext cx="0" cy="532859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73EB5D37-5C47-480F-A367-AF7480F13322}"/>
                  </a:ext>
                </a:extLst>
              </p:cNvPr>
              <p:cNvCxnSpPr/>
              <p:nvPr/>
            </p:nvCxnSpPr>
            <p:spPr>
              <a:xfrm>
                <a:off x="5148064" y="3942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2EC9D56A-F675-4500-BA13-725D9B1B7A41}"/>
                  </a:ext>
                </a:extLst>
              </p:cNvPr>
              <p:cNvCxnSpPr/>
              <p:nvPr/>
            </p:nvCxnSpPr>
            <p:spPr>
              <a:xfrm>
                <a:off x="5148064" y="3456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EDA806B8-1518-4A3B-A920-BA8B60BE06CB}"/>
                  </a:ext>
                </a:extLst>
              </p:cNvPr>
              <p:cNvCxnSpPr/>
              <p:nvPr/>
            </p:nvCxnSpPr>
            <p:spPr>
              <a:xfrm>
                <a:off x="5148064" y="2988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85884BE1-60E9-4282-8F7A-9D6675AEEC49}"/>
                  </a:ext>
                </a:extLst>
              </p:cNvPr>
              <p:cNvCxnSpPr/>
              <p:nvPr/>
            </p:nvCxnSpPr>
            <p:spPr>
              <a:xfrm>
                <a:off x="5148064" y="25128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E3F2D842-E7F3-4109-AB61-FC81F0BFC394}"/>
                  </a:ext>
                </a:extLst>
              </p:cNvPr>
              <p:cNvCxnSpPr/>
              <p:nvPr/>
            </p:nvCxnSpPr>
            <p:spPr>
              <a:xfrm>
                <a:off x="5148064" y="20376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B72B45F-26EC-4528-857D-E13A05AEEA5B}"/>
                </a:ext>
              </a:extLst>
            </p:cNvPr>
            <p:cNvCxnSpPr/>
            <p:nvPr/>
          </p:nvCxnSpPr>
          <p:spPr>
            <a:xfrm>
              <a:off x="5148064" y="48888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07A53593-13FF-4E28-B1BE-BFDB00BA0C28}"/>
                </a:ext>
              </a:extLst>
            </p:cNvPr>
            <p:cNvCxnSpPr/>
            <p:nvPr/>
          </p:nvCxnSpPr>
          <p:spPr>
            <a:xfrm>
              <a:off x="5148064" y="5373216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9D1BD80E-1F6A-4790-BC59-42B15A34DE6B}"/>
                </a:ext>
              </a:extLst>
            </p:cNvPr>
            <p:cNvCxnSpPr/>
            <p:nvPr/>
          </p:nvCxnSpPr>
          <p:spPr>
            <a:xfrm>
              <a:off x="5154670" y="58464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2A79F31B-120F-4917-9F88-E9CC071624AC}"/>
                </a:ext>
              </a:extLst>
            </p:cNvPr>
            <p:cNvCxnSpPr/>
            <p:nvPr/>
          </p:nvCxnSpPr>
          <p:spPr>
            <a:xfrm>
              <a:off x="5148064" y="63180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5684E8A1-918C-4078-9E78-DD13EC2B2670}"/>
                </a:ext>
              </a:extLst>
            </p:cNvPr>
            <p:cNvGrpSpPr/>
            <p:nvPr/>
          </p:nvGrpSpPr>
          <p:grpSpPr>
            <a:xfrm>
              <a:off x="5148064" y="1555200"/>
              <a:ext cx="65402" cy="484416"/>
              <a:chOff x="5148064" y="1576432"/>
              <a:chExt cx="65402" cy="484416"/>
            </a:xfrm>
          </p:grpSpPr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0487BA91-BB73-4BE0-A614-A9C1CBB3E570}"/>
                  </a:ext>
                </a:extLst>
              </p:cNvPr>
              <p:cNvCxnSpPr/>
              <p:nvPr/>
            </p:nvCxnSpPr>
            <p:spPr>
              <a:xfrm>
                <a:off x="5148064" y="1576432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D50DCE0B-1538-42C5-B04C-4DB42F32F7AF}"/>
                  </a:ext>
                </a:extLst>
              </p:cNvPr>
              <p:cNvCxnSpPr/>
              <p:nvPr/>
            </p:nvCxnSpPr>
            <p:spPr>
              <a:xfrm>
                <a:off x="5148064" y="2060848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E5D4CD3-2244-4021-B5AB-E6E78157CDA2}"/>
              </a:ext>
            </a:extLst>
          </p:cNvPr>
          <p:cNvCxnSpPr>
            <a:cxnSpLocks/>
          </p:cNvCxnSpPr>
          <p:nvPr/>
        </p:nvCxnSpPr>
        <p:spPr>
          <a:xfrm>
            <a:off x="6744072" y="1360589"/>
            <a:ext cx="3369529" cy="1983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BCF25E76-82A3-4A2D-B5DA-BE7E39DAF17F}"/>
              </a:ext>
            </a:extLst>
          </p:cNvPr>
          <p:cNvGrpSpPr/>
          <p:nvPr/>
        </p:nvGrpSpPr>
        <p:grpSpPr>
          <a:xfrm>
            <a:off x="8139663" y="2089613"/>
            <a:ext cx="578344" cy="307777"/>
            <a:chOff x="5914800" y="5375711"/>
            <a:chExt cx="578344" cy="307777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B99B7CD5-876D-47AE-A9DF-C88640E1EB99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80A143DB-4936-4EC9-8222-7009F3C6DDBB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CC"/>
                  </a:solidFill>
                </a:rPr>
                <a:t>1</a:t>
              </a:r>
            </a:p>
          </p:txBody>
        </p:sp>
      </p:grp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47365116-0C63-40FD-8A32-46EC9552E158}"/>
              </a:ext>
            </a:extLst>
          </p:cNvPr>
          <p:cNvCxnSpPr>
            <a:cxnSpLocks/>
          </p:cNvCxnSpPr>
          <p:nvPr/>
        </p:nvCxnSpPr>
        <p:spPr>
          <a:xfrm>
            <a:off x="6744073" y="4290989"/>
            <a:ext cx="3369529" cy="1983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796F01E-10C7-4B75-A26B-5EF30889131A}"/>
              </a:ext>
            </a:extLst>
          </p:cNvPr>
          <p:cNvGrpSpPr/>
          <p:nvPr/>
        </p:nvGrpSpPr>
        <p:grpSpPr>
          <a:xfrm>
            <a:off x="8139663" y="5041782"/>
            <a:ext cx="578344" cy="307777"/>
            <a:chOff x="5914800" y="5375711"/>
            <a:chExt cx="578344" cy="307777"/>
          </a:xfrm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14AF6EF7-18F0-4342-8560-2FD810240D36}"/>
                </a:ext>
              </a:extLst>
            </p:cNvPr>
            <p:cNvSpPr/>
            <p:nvPr/>
          </p:nvSpPr>
          <p:spPr>
            <a:xfrm>
              <a:off x="5943863" y="5435149"/>
              <a:ext cx="216020" cy="20723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651D6EA-B869-4711-8A60-123BA4FCE2B1}"/>
                </a:ext>
              </a:extLst>
            </p:cNvPr>
            <p:cNvSpPr txBox="1"/>
            <p:nvPr/>
          </p:nvSpPr>
          <p:spPr>
            <a:xfrm>
              <a:off x="5914800" y="5375711"/>
              <a:ext cx="57834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CC"/>
                  </a:solidFill>
                </a:rPr>
                <a:t>2</a:t>
              </a: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A613A604-60EA-440A-8DB8-D7CEFDA84764}"/>
              </a:ext>
            </a:extLst>
          </p:cNvPr>
          <p:cNvGrpSpPr/>
          <p:nvPr/>
        </p:nvGrpSpPr>
        <p:grpSpPr>
          <a:xfrm>
            <a:off x="8072454" y="1277715"/>
            <a:ext cx="654903" cy="4916195"/>
            <a:chOff x="6548453" y="1393125"/>
            <a:chExt cx="654903" cy="4916195"/>
          </a:xfrm>
        </p:grpSpPr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8128B69B-752F-4B21-88CD-D438F23C73F5}"/>
                </a:ext>
              </a:extLst>
            </p:cNvPr>
            <p:cNvSpPr txBox="1"/>
            <p:nvPr/>
          </p:nvSpPr>
          <p:spPr>
            <a:xfrm>
              <a:off x="6548453" y="1393125"/>
              <a:ext cx="64555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00CC"/>
                  </a:solidFill>
                </a:rPr>
                <a:t>O</a:t>
              </a:r>
              <a:r>
                <a:rPr lang="fr-FR" sz="2400" baseline="-25000" dirty="0">
                  <a:solidFill>
                    <a:srgbClr val="0000CC"/>
                  </a:solidFill>
                </a:rPr>
                <a:t>2</a:t>
              </a:r>
              <a:endParaRPr lang="fr-FR" sz="2400" dirty="0">
                <a:solidFill>
                  <a:srgbClr val="0000CC"/>
                </a:solidFill>
              </a:endParaRP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02B97741-BE9E-492C-8D56-A205A7788C3B}"/>
                </a:ext>
              </a:extLst>
            </p:cNvPr>
            <p:cNvSpPr txBox="1"/>
            <p:nvPr/>
          </p:nvSpPr>
          <p:spPr>
            <a:xfrm>
              <a:off x="6557802" y="5847655"/>
              <a:ext cx="64555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00CC"/>
                  </a:solidFill>
                </a:rPr>
                <a:t>H</a:t>
              </a:r>
              <a:r>
                <a:rPr lang="fr-FR" sz="2400" baseline="-25000" dirty="0">
                  <a:solidFill>
                    <a:srgbClr val="0000CC"/>
                  </a:solidFill>
                </a:rPr>
                <a:t>2</a:t>
              </a:r>
              <a:endParaRPr lang="fr-FR" sz="2400" dirty="0">
                <a:solidFill>
                  <a:srgbClr val="0000CC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7790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063"/>
    </mc:Choice>
    <mc:Fallback xmlns="">
      <p:transition spd="slow" advTm="850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FFE6DF0-76DF-4A69-8F0F-C0605728D144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Interprétation des diagrammes E-pH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8A88F5-8E7F-41CC-B4B4-BB1A0E345297}"/>
              </a:ext>
            </a:extLst>
          </p:cNvPr>
          <p:cNvSpPr txBox="1"/>
          <p:nvPr/>
        </p:nvSpPr>
        <p:spPr>
          <a:xfrm>
            <a:off x="6816080" y="692697"/>
            <a:ext cx="513326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Deux espèces redox peuvent coexister si elles ont tout ou une partie de leur domaine de prédominance ou d’existence en commun.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Par exemple, O</a:t>
            </a:r>
            <a:r>
              <a: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(ou H</a:t>
            </a:r>
            <a:r>
              <a: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O)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et Fe n’ont pas de domaine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commun :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 n’est pas</a:t>
            </a: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stable en présence de O</a:t>
            </a:r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ou H</a:t>
            </a:r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(corrosion).</a:t>
            </a:r>
          </a:p>
          <a:p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De même, les solutions de</a:t>
            </a: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Fe</a:t>
            </a:r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2+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 sont pas stables en</a:t>
            </a: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présence de O</a:t>
            </a:r>
            <a:r>
              <a:rPr lang="fr-FR" sz="24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Il y a</a:t>
            </a:r>
          </a:p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oxydation en Fe</a:t>
            </a:r>
            <a:r>
              <a:rPr lang="fr-FR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3+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92B6E512-10FF-40D7-9339-75D5F4FF69E1}"/>
              </a:ext>
            </a:extLst>
          </p:cNvPr>
          <p:cNvGrpSpPr/>
          <p:nvPr/>
        </p:nvGrpSpPr>
        <p:grpSpPr>
          <a:xfrm>
            <a:off x="919318" y="883074"/>
            <a:ext cx="5524915" cy="5445313"/>
            <a:chOff x="2412309" y="1124744"/>
            <a:chExt cx="6840201" cy="5445313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E123759C-3BAE-494F-9E27-7244EC100D18}"/>
                </a:ext>
              </a:extLst>
            </p:cNvPr>
            <p:cNvGrpSpPr/>
            <p:nvPr/>
          </p:nvGrpSpPr>
          <p:grpSpPr>
            <a:xfrm>
              <a:off x="2908800" y="1556792"/>
              <a:ext cx="100800" cy="4761208"/>
              <a:chOff x="3851920" y="1556792"/>
              <a:chExt cx="72008" cy="4761208"/>
            </a:xfrm>
          </p:grpSpPr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A2775506-2C49-445C-9752-2E24987F87B7}"/>
                  </a:ext>
                </a:extLst>
              </p:cNvPr>
              <p:cNvCxnSpPr/>
              <p:nvPr/>
            </p:nvCxnSpPr>
            <p:spPr>
              <a:xfrm>
                <a:off x="3851920" y="1556792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id="{5D625458-0158-4F32-896A-A597B83DB1DD}"/>
                  </a:ext>
                </a:extLst>
              </p:cNvPr>
              <p:cNvCxnSpPr/>
              <p:nvPr/>
            </p:nvCxnSpPr>
            <p:spPr>
              <a:xfrm>
                <a:off x="3851920" y="48888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0319DBB8-1F10-41EA-92F2-67422C699497}"/>
                  </a:ext>
                </a:extLst>
              </p:cNvPr>
              <p:cNvCxnSpPr/>
              <p:nvPr/>
            </p:nvCxnSpPr>
            <p:spPr>
              <a:xfrm>
                <a:off x="3851920" y="5373216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20578080-1D24-4D84-BAE1-5178A49D6C31}"/>
                  </a:ext>
                </a:extLst>
              </p:cNvPr>
              <p:cNvCxnSpPr/>
              <p:nvPr/>
            </p:nvCxnSpPr>
            <p:spPr>
              <a:xfrm>
                <a:off x="3858526" y="58464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C3680225-261B-48FA-9783-FC05803FDD6C}"/>
                  </a:ext>
                </a:extLst>
              </p:cNvPr>
              <p:cNvCxnSpPr/>
              <p:nvPr/>
            </p:nvCxnSpPr>
            <p:spPr>
              <a:xfrm>
                <a:off x="3851920" y="6318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E442E496-0FB3-4AF7-A052-63C7B7FAC50C}"/>
                </a:ext>
              </a:extLst>
            </p:cNvPr>
            <p:cNvGrpSpPr/>
            <p:nvPr/>
          </p:nvGrpSpPr>
          <p:grpSpPr>
            <a:xfrm>
              <a:off x="2412309" y="1124744"/>
              <a:ext cx="6840201" cy="5445313"/>
              <a:chOff x="4834067" y="1124744"/>
              <a:chExt cx="4339468" cy="5445313"/>
            </a:xfrm>
          </p:grpSpPr>
          <p:grpSp>
            <p:nvGrpSpPr>
              <p:cNvPr id="9" name="Groupe 8">
                <a:extLst>
                  <a:ext uri="{FF2B5EF4-FFF2-40B4-BE49-F238E27FC236}">
                    <a16:creationId xmlns:a16="http://schemas.microsoft.com/office/drawing/2014/main" id="{18863926-11B5-4855-A33C-5F893F8C26B0}"/>
                  </a:ext>
                </a:extLst>
              </p:cNvPr>
              <p:cNvGrpSpPr/>
              <p:nvPr/>
            </p:nvGrpSpPr>
            <p:grpSpPr>
              <a:xfrm>
                <a:off x="5148064" y="1124744"/>
                <a:ext cx="72008" cy="5328592"/>
                <a:chOff x="5148064" y="1124744"/>
                <a:chExt cx="72008" cy="5328592"/>
              </a:xfrm>
            </p:grpSpPr>
            <p:cxnSp>
              <p:nvCxnSpPr>
                <p:cNvPr id="29" name="Connecteur droit avec flèche 28">
                  <a:extLst>
                    <a:ext uri="{FF2B5EF4-FFF2-40B4-BE49-F238E27FC236}">
                      <a16:creationId xmlns:a16="http://schemas.microsoft.com/office/drawing/2014/main" id="{8551D993-B893-47E3-BF84-B7AFAC9EA255}"/>
                    </a:ext>
                  </a:extLst>
                </p:cNvPr>
                <p:cNvCxnSpPr/>
                <p:nvPr/>
              </p:nvCxnSpPr>
              <p:spPr>
                <a:xfrm flipV="1">
                  <a:off x="5220072" y="1124744"/>
                  <a:ext cx="0" cy="532859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cteur droit 29">
                  <a:extLst>
                    <a:ext uri="{FF2B5EF4-FFF2-40B4-BE49-F238E27FC236}">
                      <a16:creationId xmlns:a16="http://schemas.microsoft.com/office/drawing/2014/main" id="{1E6FD909-6789-42EE-A9DE-79792E6F8EDE}"/>
                    </a:ext>
                  </a:extLst>
                </p:cNvPr>
                <p:cNvCxnSpPr/>
                <p:nvPr/>
              </p:nvCxnSpPr>
              <p:spPr>
                <a:xfrm>
                  <a:off x="5148064" y="3942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>
                  <a:extLst>
                    <a:ext uri="{FF2B5EF4-FFF2-40B4-BE49-F238E27FC236}">
                      <a16:creationId xmlns:a16="http://schemas.microsoft.com/office/drawing/2014/main" id="{B79DFBD7-D135-437A-87DD-838DF0B4DE39}"/>
                    </a:ext>
                  </a:extLst>
                </p:cNvPr>
                <p:cNvCxnSpPr/>
                <p:nvPr/>
              </p:nvCxnSpPr>
              <p:spPr>
                <a:xfrm>
                  <a:off x="5148064" y="3456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>
                  <a:extLst>
                    <a:ext uri="{FF2B5EF4-FFF2-40B4-BE49-F238E27FC236}">
                      <a16:creationId xmlns:a16="http://schemas.microsoft.com/office/drawing/2014/main" id="{1F28D135-E086-4D7A-A08D-9CF752078257}"/>
                    </a:ext>
                  </a:extLst>
                </p:cNvPr>
                <p:cNvCxnSpPr/>
                <p:nvPr/>
              </p:nvCxnSpPr>
              <p:spPr>
                <a:xfrm>
                  <a:off x="5148064" y="29880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>
                  <a:extLst>
                    <a:ext uri="{FF2B5EF4-FFF2-40B4-BE49-F238E27FC236}">
                      <a16:creationId xmlns:a16="http://schemas.microsoft.com/office/drawing/2014/main" id="{3EFA4559-7D0B-489C-B2BC-E079C5801C49}"/>
                    </a:ext>
                  </a:extLst>
                </p:cNvPr>
                <p:cNvCxnSpPr/>
                <p:nvPr/>
              </p:nvCxnSpPr>
              <p:spPr>
                <a:xfrm>
                  <a:off x="5148064" y="25128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>
                  <a:extLst>
                    <a:ext uri="{FF2B5EF4-FFF2-40B4-BE49-F238E27FC236}">
                      <a16:creationId xmlns:a16="http://schemas.microsoft.com/office/drawing/2014/main" id="{BB82CC65-33DA-4394-A9B8-97FE219FD59E}"/>
                    </a:ext>
                  </a:extLst>
                </p:cNvPr>
                <p:cNvCxnSpPr/>
                <p:nvPr/>
              </p:nvCxnSpPr>
              <p:spPr>
                <a:xfrm>
                  <a:off x="5148064" y="2037600"/>
                  <a:ext cx="654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58D378BB-114A-47CB-AD1E-1DECF9814EE6}"/>
                  </a:ext>
                </a:extLst>
              </p:cNvPr>
              <p:cNvGrpSpPr/>
              <p:nvPr/>
            </p:nvGrpSpPr>
            <p:grpSpPr>
              <a:xfrm>
                <a:off x="4834067" y="1414800"/>
                <a:ext cx="4202429" cy="5155257"/>
                <a:chOff x="4834067" y="1414800"/>
                <a:chExt cx="4202429" cy="5155257"/>
              </a:xfrm>
            </p:grpSpPr>
            <p:grpSp>
              <p:nvGrpSpPr>
                <p:cNvPr id="19" name="Groupe 18">
                  <a:extLst>
                    <a:ext uri="{FF2B5EF4-FFF2-40B4-BE49-F238E27FC236}">
                      <a16:creationId xmlns:a16="http://schemas.microsoft.com/office/drawing/2014/main" id="{AD6240FD-DD69-429F-9AE6-F79CFAE8F544}"/>
                    </a:ext>
                  </a:extLst>
                </p:cNvPr>
                <p:cNvGrpSpPr/>
                <p:nvPr/>
              </p:nvGrpSpPr>
              <p:grpSpPr>
                <a:xfrm>
                  <a:off x="4834067" y="1414800"/>
                  <a:ext cx="4202429" cy="5155257"/>
                  <a:chOff x="4834067" y="1414800"/>
                  <a:chExt cx="4202429" cy="5155257"/>
                </a:xfrm>
              </p:grpSpPr>
              <p:sp>
                <p:nvSpPr>
                  <p:cNvPr id="27" name="ZoneTexte 26">
                    <a:extLst>
                      <a:ext uri="{FF2B5EF4-FFF2-40B4-BE49-F238E27FC236}">
                        <a16:creationId xmlns:a16="http://schemas.microsoft.com/office/drawing/2014/main" id="{8884DBA8-A9D5-41B1-B9A2-63B3D0588A6C}"/>
                      </a:ext>
                    </a:extLst>
                  </p:cNvPr>
                  <p:cNvSpPr txBox="1"/>
                  <p:nvPr/>
                </p:nvSpPr>
                <p:spPr>
                  <a:xfrm>
                    <a:off x="4834067" y="1414800"/>
                    <a:ext cx="576051" cy="515525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200" dirty="0"/>
                      <a:t> 1.2</a:t>
                    </a:r>
                  </a:p>
                  <a:p>
                    <a:endParaRPr lang="fr-FR" sz="1200" dirty="0"/>
                  </a:p>
                  <a:p>
                    <a:endParaRPr lang="fr-FR" sz="700" dirty="0"/>
                  </a:p>
                  <a:p>
                    <a:r>
                      <a:rPr lang="fr-FR" sz="1200" dirty="0"/>
                      <a:t> 1.0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0.8</a:t>
                    </a:r>
                  </a:p>
                  <a:p>
                    <a:endParaRPr lang="fr-FR" sz="1200" dirty="0"/>
                  </a:p>
                  <a:p>
                    <a:endParaRPr lang="fr-FR" sz="800" dirty="0"/>
                  </a:p>
                  <a:p>
                    <a:r>
                      <a:rPr lang="fr-FR" sz="1200" dirty="0"/>
                      <a:t> 0.6</a:t>
                    </a:r>
                  </a:p>
                  <a:p>
                    <a:endParaRPr lang="fr-FR" sz="1200" dirty="0"/>
                  </a:p>
                  <a:p>
                    <a:endParaRPr lang="fr-FR" sz="700" dirty="0"/>
                  </a:p>
                  <a:p>
                    <a:r>
                      <a:rPr lang="fr-FR" sz="1200" dirty="0"/>
                      <a:t> 0.4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0.2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 0.0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-0.2</a:t>
                    </a:r>
                  </a:p>
                  <a:p>
                    <a:endParaRPr lang="fr-FR" sz="8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-0.4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-0.6</a:t>
                    </a:r>
                  </a:p>
                  <a:p>
                    <a:endParaRPr lang="fr-FR" sz="700" dirty="0"/>
                  </a:p>
                  <a:p>
                    <a:endParaRPr lang="fr-FR" sz="1200" dirty="0"/>
                  </a:p>
                  <a:p>
                    <a:r>
                      <a:rPr lang="fr-FR" sz="1200" dirty="0"/>
                      <a:t>-0.8</a:t>
                    </a:r>
                  </a:p>
                </p:txBody>
              </p:sp>
              <p:cxnSp>
                <p:nvCxnSpPr>
                  <p:cNvPr id="28" name="Connecteur droit avec flèche 27">
                    <a:extLst>
                      <a:ext uri="{FF2B5EF4-FFF2-40B4-BE49-F238E27FC236}">
                        <a16:creationId xmlns:a16="http://schemas.microsoft.com/office/drawing/2014/main" id="{C903662E-E56B-4BAD-A4C7-FF2C31413C6A}"/>
                      </a:ext>
                    </a:extLst>
                  </p:cNvPr>
                  <p:cNvCxnSpPr/>
                  <p:nvPr/>
                </p:nvCxnSpPr>
                <p:spPr>
                  <a:xfrm>
                    <a:off x="5220072" y="4410000"/>
                    <a:ext cx="3816424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" name="Connecteur droit 19">
                  <a:extLst>
                    <a:ext uri="{FF2B5EF4-FFF2-40B4-BE49-F238E27FC236}">
                      <a16:creationId xmlns:a16="http://schemas.microsoft.com/office/drawing/2014/main" id="{C70E4DF7-82AC-4033-AA18-AA02F2B6D43F}"/>
                    </a:ext>
                  </a:extLst>
                </p:cNvPr>
                <p:cNvCxnSpPr/>
                <p:nvPr/>
              </p:nvCxnSpPr>
              <p:spPr>
                <a:xfrm>
                  <a:off x="6177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necteur droit 20">
                  <a:extLst>
                    <a:ext uri="{FF2B5EF4-FFF2-40B4-BE49-F238E27FC236}">
                      <a16:creationId xmlns:a16="http://schemas.microsoft.com/office/drawing/2014/main" id="{7BAD0B94-517B-4056-A8FA-7A0952A46E54}"/>
                    </a:ext>
                  </a:extLst>
                </p:cNvPr>
                <p:cNvCxnSpPr/>
                <p:nvPr/>
              </p:nvCxnSpPr>
              <p:spPr>
                <a:xfrm>
                  <a:off x="57024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>
                  <a:extLst>
                    <a:ext uri="{FF2B5EF4-FFF2-40B4-BE49-F238E27FC236}">
                      <a16:creationId xmlns:a16="http://schemas.microsoft.com/office/drawing/2014/main" id="{B977476A-DB5C-4D33-835A-C4265AC560D6}"/>
                    </a:ext>
                  </a:extLst>
                </p:cNvPr>
                <p:cNvCxnSpPr/>
                <p:nvPr/>
              </p:nvCxnSpPr>
              <p:spPr>
                <a:xfrm>
                  <a:off x="6660232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>
                  <a:extLst>
                    <a:ext uri="{FF2B5EF4-FFF2-40B4-BE49-F238E27FC236}">
                      <a16:creationId xmlns:a16="http://schemas.microsoft.com/office/drawing/2014/main" id="{69D8A8F1-92B3-4B7E-9860-E9829513DAE5}"/>
                    </a:ext>
                  </a:extLst>
                </p:cNvPr>
                <p:cNvCxnSpPr/>
                <p:nvPr/>
              </p:nvCxnSpPr>
              <p:spPr>
                <a:xfrm>
                  <a:off x="7149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>
                  <a:extLst>
                    <a:ext uri="{FF2B5EF4-FFF2-40B4-BE49-F238E27FC236}">
                      <a16:creationId xmlns:a16="http://schemas.microsoft.com/office/drawing/2014/main" id="{BFB959B1-D269-48C0-B254-6037F605BADA}"/>
                    </a:ext>
                  </a:extLst>
                </p:cNvPr>
                <p:cNvCxnSpPr/>
                <p:nvPr/>
              </p:nvCxnSpPr>
              <p:spPr>
                <a:xfrm>
                  <a:off x="76248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>
                  <a:extLst>
                    <a:ext uri="{FF2B5EF4-FFF2-40B4-BE49-F238E27FC236}">
                      <a16:creationId xmlns:a16="http://schemas.microsoft.com/office/drawing/2014/main" id="{7D86314D-1B39-4E2E-B84F-A2B370441E38}"/>
                    </a:ext>
                  </a:extLst>
                </p:cNvPr>
                <p:cNvCxnSpPr/>
                <p:nvPr/>
              </p:nvCxnSpPr>
              <p:spPr>
                <a:xfrm>
                  <a:off x="80892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necteur droit 25">
                  <a:extLst>
                    <a:ext uri="{FF2B5EF4-FFF2-40B4-BE49-F238E27FC236}">
                      <a16:creationId xmlns:a16="http://schemas.microsoft.com/office/drawing/2014/main" id="{3718C675-7D33-4F86-9BF8-25E0817059BC}"/>
                    </a:ext>
                  </a:extLst>
                </p:cNvPr>
                <p:cNvCxnSpPr/>
                <p:nvPr/>
              </p:nvCxnSpPr>
              <p:spPr>
                <a:xfrm>
                  <a:off x="8589600" y="4410000"/>
                  <a:ext cx="0" cy="7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9DA2E299-13D7-4C30-974C-BB31E69303E6}"/>
                  </a:ext>
                </a:extLst>
              </p:cNvPr>
              <p:cNvSpPr txBox="1"/>
              <p:nvPr/>
            </p:nvSpPr>
            <p:spPr>
              <a:xfrm>
                <a:off x="5187600" y="4456800"/>
                <a:ext cx="39859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0     </a:t>
                </a:r>
                <a:r>
                  <a:rPr lang="fr-FR" sz="1400" dirty="0"/>
                  <a:t>      </a:t>
                </a:r>
                <a:r>
                  <a:rPr lang="fr-FR" sz="1200" dirty="0"/>
                  <a:t> 2               4               6   </a:t>
                </a:r>
                <a:r>
                  <a:rPr lang="fr-FR" sz="1000" dirty="0"/>
                  <a:t>   </a:t>
                </a:r>
                <a:r>
                  <a:rPr lang="fr-FR" sz="1200" dirty="0"/>
                  <a:t>    </a:t>
                </a:r>
                <a:r>
                  <a:rPr lang="fr-FR" sz="1000" dirty="0"/>
                  <a:t> </a:t>
                </a:r>
                <a:r>
                  <a:rPr lang="fr-FR" sz="1400" dirty="0"/>
                  <a:t> </a:t>
                </a:r>
                <a:r>
                  <a:rPr lang="fr-FR" sz="1200" dirty="0"/>
                  <a:t>     8        </a:t>
                </a:r>
                <a:r>
                  <a:rPr lang="fr-FR" sz="1000" dirty="0"/>
                  <a:t> </a:t>
                </a:r>
                <a:r>
                  <a:rPr lang="fr-FR" sz="1200" dirty="0"/>
                  <a:t>     10            12   </a:t>
                </a:r>
                <a:r>
                  <a:rPr lang="fr-FR" sz="1000" dirty="0"/>
                  <a:t> </a:t>
                </a:r>
                <a:r>
                  <a:rPr lang="fr-FR" sz="1200" dirty="0"/>
                  <a:t> </a:t>
                </a:r>
                <a:r>
                  <a:rPr lang="fr-FR" sz="1000" dirty="0"/>
                  <a:t> </a:t>
                </a:r>
                <a:r>
                  <a:rPr lang="fr-FR" sz="1200" dirty="0"/>
                  <a:t>        14</a:t>
                </a:r>
              </a:p>
            </p:txBody>
          </p: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B14AE322-B3E3-4D84-AB6F-D2FB98AE9B88}"/>
                  </a:ext>
                </a:extLst>
              </p:cNvPr>
              <p:cNvCxnSpPr/>
              <p:nvPr/>
            </p:nvCxnSpPr>
            <p:spPr>
              <a:xfrm>
                <a:off x="5213466" y="2577600"/>
                <a:ext cx="39533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6C1842B0-6F6D-4424-B104-7DB1B532B8BA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5608800" y="2577600"/>
                <a:ext cx="1279029" cy="230010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755098AD-F123-4CD5-8EBC-2F623FBA019F}"/>
                  </a:ext>
                </a:extLst>
              </p:cNvPr>
              <p:cNvCxnSpPr/>
              <p:nvPr/>
            </p:nvCxnSpPr>
            <p:spPr>
              <a:xfrm>
                <a:off x="6894000" y="4865688"/>
                <a:ext cx="1695600" cy="101158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275B2299-E148-4EBE-9290-719DFDE4DCD7}"/>
                  </a:ext>
                </a:extLst>
              </p:cNvPr>
              <p:cNvCxnSpPr/>
              <p:nvPr/>
            </p:nvCxnSpPr>
            <p:spPr>
              <a:xfrm>
                <a:off x="5220072" y="5529600"/>
                <a:ext cx="167392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5EDDE6ED-0C3D-4BE4-8485-3FBA2E3A6D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4000" y="5529600"/>
                <a:ext cx="1695600" cy="101158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3DC4573B-335E-47F0-863C-736CF1C9DE2D}"/>
                  </a:ext>
                </a:extLst>
              </p:cNvPr>
              <p:cNvCxnSpPr/>
              <p:nvPr/>
            </p:nvCxnSpPr>
            <p:spPr>
              <a:xfrm flipV="1">
                <a:off x="5608800" y="1340768"/>
                <a:ext cx="0" cy="1236832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B9497C0-10BC-438E-A211-1027D7523CFF}"/>
                  </a:ext>
                </a:extLst>
              </p:cNvPr>
              <p:cNvCxnSpPr/>
              <p:nvPr/>
            </p:nvCxnSpPr>
            <p:spPr>
              <a:xfrm flipH="1">
                <a:off x="6894000" y="4852800"/>
                <a:ext cx="0" cy="68040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F0B4DAB1-924A-4D68-BAA9-0A436828023D}"/>
              </a:ext>
            </a:extLst>
          </p:cNvPr>
          <p:cNvGrpSpPr/>
          <p:nvPr/>
        </p:nvGrpSpPr>
        <p:grpSpPr>
          <a:xfrm>
            <a:off x="1328293" y="883073"/>
            <a:ext cx="91056" cy="5328592"/>
            <a:chOff x="5148064" y="1124744"/>
            <a:chExt cx="72008" cy="5328592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9F2ED566-D43B-46F0-A56C-A62A41913912}"/>
                </a:ext>
              </a:extLst>
            </p:cNvPr>
            <p:cNvGrpSpPr/>
            <p:nvPr/>
          </p:nvGrpSpPr>
          <p:grpSpPr>
            <a:xfrm>
              <a:off x="5148064" y="1124744"/>
              <a:ext cx="72008" cy="5328592"/>
              <a:chOff x="5148064" y="1124744"/>
              <a:chExt cx="72008" cy="5328592"/>
            </a:xfrm>
          </p:grpSpPr>
          <p:cxnSp>
            <p:nvCxnSpPr>
              <p:cNvPr id="62" name="Connecteur droit avec flèche 61">
                <a:extLst>
                  <a:ext uri="{FF2B5EF4-FFF2-40B4-BE49-F238E27FC236}">
                    <a16:creationId xmlns:a16="http://schemas.microsoft.com/office/drawing/2014/main" id="{9813787E-32A1-4AB3-8F9D-DCED933566C6}"/>
                  </a:ext>
                </a:extLst>
              </p:cNvPr>
              <p:cNvCxnSpPr/>
              <p:nvPr/>
            </p:nvCxnSpPr>
            <p:spPr>
              <a:xfrm flipV="1">
                <a:off x="5220072" y="1124744"/>
                <a:ext cx="0" cy="532859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954EE309-B07C-4501-8E13-BAC797C1EC9A}"/>
                  </a:ext>
                </a:extLst>
              </p:cNvPr>
              <p:cNvCxnSpPr/>
              <p:nvPr/>
            </p:nvCxnSpPr>
            <p:spPr>
              <a:xfrm>
                <a:off x="5148064" y="3942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1C5F09CE-88C0-41EF-87F9-E23BCE34FFB9}"/>
                  </a:ext>
                </a:extLst>
              </p:cNvPr>
              <p:cNvCxnSpPr/>
              <p:nvPr/>
            </p:nvCxnSpPr>
            <p:spPr>
              <a:xfrm>
                <a:off x="5148064" y="3456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2F365D0A-7D7E-47EF-8D6D-51B3C755EBA2}"/>
                  </a:ext>
                </a:extLst>
              </p:cNvPr>
              <p:cNvCxnSpPr/>
              <p:nvPr/>
            </p:nvCxnSpPr>
            <p:spPr>
              <a:xfrm>
                <a:off x="5148064" y="29880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8BED7846-E052-4CA5-93C5-E85895B1AADE}"/>
                  </a:ext>
                </a:extLst>
              </p:cNvPr>
              <p:cNvCxnSpPr/>
              <p:nvPr/>
            </p:nvCxnSpPr>
            <p:spPr>
              <a:xfrm>
                <a:off x="5148064" y="25128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B94C776E-EFB6-4E38-91BD-4C911D69094B}"/>
                  </a:ext>
                </a:extLst>
              </p:cNvPr>
              <p:cNvCxnSpPr/>
              <p:nvPr/>
            </p:nvCxnSpPr>
            <p:spPr>
              <a:xfrm>
                <a:off x="5148064" y="2037600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10FAD75B-496A-4AB0-9F70-2D124394FB46}"/>
                </a:ext>
              </a:extLst>
            </p:cNvPr>
            <p:cNvCxnSpPr/>
            <p:nvPr/>
          </p:nvCxnSpPr>
          <p:spPr>
            <a:xfrm>
              <a:off x="5148064" y="48888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A3D0B7DA-1B36-4CB7-9A57-321B53B340E0}"/>
                </a:ext>
              </a:extLst>
            </p:cNvPr>
            <p:cNvCxnSpPr/>
            <p:nvPr/>
          </p:nvCxnSpPr>
          <p:spPr>
            <a:xfrm>
              <a:off x="5148064" y="5373216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C54E47C4-6026-43B6-84EE-EADD83AFC3B3}"/>
                </a:ext>
              </a:extLst>
            </p:cNvPr>
            <p:cNvCxnSpPr/>
            <p:nvPr/>
          </p:nvCxnSpPr>
          <p:spPr>
            <a:xfrm>
              <a:off x="5154670" y="58464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C2858F5E-7B8D-4A99-AE27-7C5FF072C456}"/>
                </a:ext>
              </a:extLst>
            </p:cNvPr>
            <p:cNvCxnSpPr/>
            <p:nvPr/>
          </p:nvCxnSpPr>
          <p:spPr>
            <a:xfrm>
              <a:off x="5148064" y="6318000"/>
              <a:ext cx="654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C77876EE-131B-46CA-89E6-17594F50D7D1}"/>
                </a:ext>
              </a:extLst>
            </p:cNvPr>
            <p:cNvGrpSpPr/>
            <p:nvPr/>
          </p:nvGrpSpPr>
          <p:grpSpPr>
            <a:xfrm>
              <a:off x="5148064" y="1555200"/>
              <a:ext cx="65402" cy="484416"/>
              <a:chOff x="5148064" y="1576432"/>
              <a:chExt cx="65402" cy="484416"/>
            </a:xfrm>
          </p:grpSpPr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3034D0F0-558E-4167-BF83-9A484137A25B}"/>
                  </a:ext>
                </a:extLst>
              </p:cNvPr>
              <p:cNvCxnSpPr/>
              <p:nvPr/>
            </p:nvCxnSpPr>
            <p:spPr>
              <a:xfrm>
                <a:off x="5148064" y="1576432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5FBADAF5-9E35-4F0E-9598-82653EFABC27}"/>
                  </a:ext>
                </a:extLst>
              </p:cNvPr>
              <p:cNvCxnSpPr/>
              <p:nvPr/>
            </p:nvCxnSpPr>
            <p:spPr>
              <a:xfrm>
                <a:off x="5148064" y="2060848"/>
                <a:ext cx="654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ZoneTexte 77">
            <a:extLst>
              <a:ext uri="{FF2B5EF4-FFF2-40B4-BE49-F238E27FC236}">
                <a16:creationId xmlns:a16="http://schemas.microsoft.com/office/drawing/2014/main" id="{0EBC2EA0-C624-4EF8-B72C-609181C42769}"/>
              </a:ext>
            </a:extLst>
          </p:cNvPr>
          <p:cNvSpPr txBox="1"/>
          <p:nvPr/>
        </p:nvSpPr>
        <p:spPr>
          <a:xfrm>
            <a:off x="2647509" y="5756274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endParaRPr lang="fr-FR" baseline="30000" dirty="0">
              <a:solidFill>
                <a:srgbClr val="FF0000"/>
              </a:solidFill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97D02B47-9611-4A39-96FA-6E5086192C8D}"/>
              </a:ext>
            </a:extLst>
          </p:cNvPr>
          <p:cNvSpPr txBox="1"/>
          <p:nvPr/>
        </p:nvSpPr>
        <p:spPr>
          <a:xfrm>
            <a:off x="3314718" y="2817997"/>
            <a:ext cx="13445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Fe(OH)</a:t>
            </a:r>
            <a:r>
              <a:rPr lang="fr-FR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F9CD5CC3-A4D5-4C65-B0D0-4EA11CC96DE2}"/>
              </a:ext>
            </a:extLst>
          </p:cNvPr>
          <p:cNvSpPr txBox="1"/>
          <p:nvPr/>
        </p:nvSpPr>
        <p:spPr>
          <a:xfrm>
            <a:off x="1721765" y="3483264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r>
              <a:rPr lang="fr-FR" baseline="30000" dirty="0">
                <a:solidFill>
                  <a:srgbClr val="FF0000"/>
                </a:solidFill>
              </a:rPr>
              <a:t>2+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2C7EC52A-FBE6-4CE0-89F9-D4987AACFDC8}"/>
              </a:ext>
            </a:extLst>
          </p:cNvPr>
          <p:cNvSpPr txBox="1"/>
          <p:nvPr/>
        </p:nvSpPr>
        <p:spPr>
          <a:xfrm>
            <a:off x="4159678" y="5209715"/>
            <a:ext cx="12051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Fe(OH)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341ECDCF-1709-4A06-8A87-B8A155842C3F}"/>
              </a:ext>
            </a:extLst>
          </p:cNvPr>
          <p:cNvSpPr txBox="1"/>
          <p:nvPr/>
        </p:nvSpPr>
        <p:spPr>
          <a:xfrm>
            <a:off x="1377212" y="1539263"/>
            <a:ext cx="8855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Fe</a:t>
            </a:r>
            <a:r>
              <a:rPr lang="fr-FR" baseline="30000" dirty="0">
                <a:solidFill>
                  <a:srgbClr val="FF0000"/>
                </a:solidFill>
              </a:rPr>
              <a:t>3+</a:t>
            </a: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27E5693C-E9DC-4D7A-89A6-2EFE7BE0EB46}"/>
              </a:ext>
            </a:extLst>
          </p:cNvPr>
          <p:cNvGrpSpPr/>
          <p:nvPr/>
        </p:nvGrpSpPr>
        <p:grpSpPr>
          <a:xfrm>
            <a:off x="1419347" y="1234329"/>
            <a:ext cx="4966914" cy="4969632"/>
            <a:chOff x="463518" y="1331984"/>
            <a:chExt cx="4966914" cy="4969632"/>
          </a:xfrm>
        </p:grpSpPr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1ADB7FC3-B0F5-4B3E-8FAA-EF5D3C932DF7}"/>
                </a:ext>
              </a:extLst>
            </p:cNvPr>
            <p:cNvCxnSpPr>
              <a:cxnSpLocks/>
            </p:cNvCxnSpPr>
            <p:nvPr/>
          </p:nvCxnSpPr>
          <p:spPr>
            <a:xfrm>
              <a:off x="463518" y="1331984"/>
              <a:ext cx="4260858" cy="1983600"/>
            </a:xfrm>
            <a:prstGeom prst="line">
              <a:avLst/>
            </a:prstGeom>
            <a:ln w="31750">
              <a:solidFill>
                <a:srgbClr val="0000C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C9BEF865-DD4C-4286-BB94-B0B60430D556}"/>
                </a:ext>
              </a:extLst>
            </p:cNvPr>
            <p:cNvCxnSpPr>
              <a:cxnSpLocks/>
            </p:cNvCxnSpPr>
            <p:nvPr/>
          </p:nvCxnSpPr>
          <p:spPr>
            <a:xfrm>
              <a:off x="463520" y="4262384"/>
              <a:ext cx="4260858" cy="1983600"/>
            </a:xfrm>
            <a:prstGeom prst="line">
              <a:avLst/>
            </a:prstGeom>
            <a:ln w="31750">
              <a:solidFill>
                <a:srgbClr val="0000C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3" name="Groupe 82">
              <a:extLst>
                <a:ext uri="{FF2B5EF4-FFF2-40B4-BE49-F238E27FC236}">
                  <a16:creationId xmlns:a16="http://schemas.microsoft.com/office/drawing/2014/main" id="{7A5B814B-9A5F-4F3D-9FCC-711190131675}"/>
                </a:ext>
              </a:extLst>
            </p:cNvPr>
            <p:cNvGrpSpPr/>
            <p:nvPr/>
          </p:nvGrpSpPr>
          <p:grpSpPr>
            <a:xfrm>
              <a:off x="2339588" y="1385421"/>
              <a:ext cx="654903" cy="4916195"/>
              <a:chOff x="6548453" y="1393125"/>
              <a:chExt cx="654903" cy="4916195"/>
            </a:xfrm>
          </p:grpSpPr>
          <p:sp>
            <p:nvSpPr>
              <p:cNvPr id="84" name="ZoneTexte 83">
                <a:extLst>
                  <a:ext uri="{FF2B5EF4-FFF2-40B4-BE49-F238E27FC236}">
                    <a16:creationId xmlns:a16="http://schemas.microsoft.com/office/drawing/2014/main" id="{918E00C6-8B52-4151-9499-EC4B642A46DA}"/>
                  </a:ext>
                </a:extLst>
              </p:cNvPr>
              <p:cNvSpPr txBox="1"/>
              <p:nvPr/>
            </p:nvSpPr>
            <p:spPr>
              <a:xfrm>
                <a:off x="6548453" y="1393125"/>
                <a:ext cx="6455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>
                    <a:solidFill>
                      <a:srgbClr val="0000CC"/>
                    </a:solidFill>
                  </a:rPr>
                  <a:t>O</a:t>
                </a:r>
                <a:r>
                  <a:rPr lang="fr-FR" sz="2400" baseline="-25000" dirty="0">
                    <a:solidFill>
                      <a:srgbClr val="0000CC"/>
                    </a:solidFill>
                  </a:rPr>
                  <a:t>2</a:t>
                </a:r>
                <a:endParaRPr lang="fr-FR" sz="2400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8278FB80-3C28-4ACB-9AC9-7CA50C13F4BC}"/>
                  </a:ext>
                </a:extLst>
              </p:cNvPr>
              <p:cNvSpPr txBox="1"/>
              <p:nvPr/>
            </p:nvSpPr>
            <p:spPr>
              <a:xfrm>
                <a:off x="6557802" y="5847655"/>
                <a:ext cx="6455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>
                    <a:solidFill>
                      <a:srgbClr val="0000CC"/>
                    </a:solidFill>
                  </a:rPr>
                  <a:t>H</a:t>
                </a:r>
                <a:r>
                  <a:rPr lang="fr-FR" sz="2400" baseline="-25000" dirty="0">
                    <a:solidFill>
                      <a:srgbClr val="0000CC"/>
                    </a:solidFill>
                  </a:rPr>
                  <a:t>2</a:t>
                </a:r>
                <a:endParaRPr lang="fr-FR" sz="2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40282DBE-1B56-4B24-B55D-2E49953F99EF}"/>
                </a:ext>
              </a:extLst>
            </p:cNvPr>
            <p:cNvSpPr txBox="1"/>
            <p:nvPr/>
          </p:nvSpPr>
          <p:spPr>
            <a:xfrm>
              <a:off x="2348937" y="3471391"/>
              <a:ext cx="308149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solidFill>
                    <a:srgbClr val="0000CC"/>
                  </a:solidFill>
                </a:rPr>
                <a:t>H</a:t>
              </a:r>
              <a:r>
                <a:rPr lang="fr-FR" sz="2400" baseline="-25000" dirty="0">
                  <a:solidFill>
                    <a:srgbClr val="0000CC"/>
                  </a:solidFill>
                </a:rPr>
                <a:t>2</a:t>
              </a:r>
              <a:r>
                <a:rPr lang="fr-FR" sz="2400" dirty="0">
                  <a:solidFill>
                    <a:srgbClr val="0000CC"/>
                  </a:solidFill>
                </a:rPr>
                <a:t>O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2807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488"/>
    </mc:Choice>
    <mc:Fallback xmlns="">
      <p:transition spd="slow" advTm="136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C40BAF9-0ECB-4BDC-955A-5F081A03EC74}"/>
              </a:ext>
            </a:extLst>
          </p:cNvPr>
          <p:cNvSpPr txBox="1"/>
          <p:nvPr/>
        </p:nvSpPr>
        <p:spPr>
          <a:xfrm>
            <a:off x="1524000" y="11663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CC"/>
                </a:solidFill>
              </a:rPr>
              <a:t>Interprétation des diagrammes E-pH</a:t>
            </a:r>
            <a:endParaRPr lang="fr-FR" sz="3200" i="1" baseline="-25000" dirty="0">
              <a:solidFill>
                <a:srgbClr val="0000CC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32D5D6-B6CA-4696-A0DE-160330CB4EF2}"/>
              </a:ext>
            </a:extLst>
          </p:cNvPr>
          <p:cNvSpPr txBox="1"/>
          <p:nvPr/>
        </p:nvSpPr>
        <p:spPr>
          <a:xfrm>
            <a:off x="506027" y="5243716"/>
            <a:ext cx="11407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Afin de protéger un métal contre la corrosion, il est nécessaire de choisir des conditions de E et de pH où le métal est soit dans son domaine d'immunité (protection cathodique) soit dans son domaine de passivation (protection anodique).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82E53FC-B21B-448C-91CC-94CE9F03C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7367"/>
            <a:ext cx="548640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4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04"/>
    </mc:Choice>
    <mc:Fallback xmlns="">
      <p:transition spd="slow" advTm="13480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29.9|9.4|31.7|28.2|18.7|20.1|19.1|13.2|17.9|33.2|31.3|1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1.8|8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24.7|5.2|16.7|8.1|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57.3|8.2|0.4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1096</Words>
  <Application>Microsoft Office PowerPoint</Application>
  <PresentationFormat>Grand écran</PresentationFormat>
  <Paragraphs>280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melin</dc:creator>
  <cp:lastModifiedBy>Samuel Schott</cp:lastModifiedBy>
  <cp:revision>12</cp:revision>
  <dcterms:created xsi:type="dcterms:W3CDTF">2020-03-14T16:08:30Z</dcterms:created>
  <dcterms:modified xsi:type="dcterms:W3CDTF">2023-05-28T08:18:57Z</dcterms:modified>
</cp:coreProperties>
</file>